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0"/>
  </p:notesMasterIdLst>
  <p:sldIdLst>
    <p:sldId id="256" r:id="rId2"/>
    <p:sldId id="257" r:id="rId3"/>
    <p:sldId id="258" r:id="rId4"/>
    <p:sldId id="259" r:id="rId5"/>
    <p:sldId id="261" r:id="rId6"/>
    <p:sldId id="262" r:id="rId7"/>
    <p:sldId id="263" r:id="rId8"/>
    <p:sldId id="264" r:id="rId9"/>
    <p:sldId id="265" r:id="rId10"/>
    <p:sldId id="266" r:id="rId11"/>
    <p:sldId id="267" r:id="rId12"/>
    <p:sldId id="269" r:id="rId13"/>
    <p:sldId id="270" r:id="rId14"/>
    <p:sldId id="271" r:id="rId15"/>
    <p:sldId id="272" r:id="rId16"/>
    <p:sldId id="273" r:id="rId17"/>
    <p:sldId id="274" r:id="rId18"/>
    <p:sldId id="276" r:id="rId19"/>
  </p:sldIdLst>
  <p:sldSz cx="9144000" cy="5143500" type="screen16x9"/>
  <p:notesSz cx="6858000" cy="9144000"/>
  <p:embeddedFontLst>
    <p:embeddedFont>
      <p:font typeface="AkayaKanadaka" panose="02010502080401010103" pitchFamily="2" charset="77"/>
      <p:regular r:id="rId21"/>
    </p:embeddedFont>
    <p:embeddedFont>
      <p:font typeface="Maven Pro" pitchFamily="2" charset="77"/>
      <p:regular r:id="rId22"/>
      <p:bold r:id="rId23"/>
    </p:embeddedFont>
    <p:embeddedFont>
      <p:font typeface="Nunito Light" panose="020F0302020204030204" pitchFamily="34" charset="0"/>
      <p:regular r:id="rId24"/>
      <p:italic r:id="rId25"/>
    </p:embeddedFont>
    <p:embeddedFont>
      <p:font typeface="PT Sans" panose="020B0503020203020204" pitchFamily="34" charset="77"/>
      <p:regular r:id="rId26"/>
      <p:bold r:id="rId27"/>
      <p:italic r:id="rId28"/>
      <p:boldItalic r:id="rId29"/>
    </p:embeddedFont>
    <p:embeddedFont>
      <p:font typeface="Raleway" pitchFamily="2" charset="77"/>
      <p:regular r:id="rId30"/>
      <p:bold r:id="rId31"/>
      <p:italic r:id="rId32"/>
      <p:boldItalic r:id="rId33"/>
    </p:embeddedFont>
    <p:embeddedFont>
      <p:font typeface="Trispace" pitchFamily="2" charset="77"/>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DC2330-E6A6-E344-B5BE-1747A7BD0EA1}" v="183" dt="2024-04-20T17:05:15.617"/>
  </p1510:revLst>
</p1510:revInfo>
</file>

<file path=ppt/tableStyles.xml><?xml version="1.0" encoding="utf-8"?>
<a:tblStyleLst xmlns:a="http://schemas.openxmlformats.org/drawingml/2006/main" def="{3B4D1B5E-73BE-4AC5-A7DE-FE39ECB1EF75}">
  <a:tblStyle styleId="{3B4D1B5E-73BE-4AC5-A7DE-FE39ECB1EF7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6F9479A-CB34-44C4-A0AC-EC5D1017ACD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66"/>
  </p:normalViewPr>
  <p:slideViewPr>
    <p:cSldViewPr snapToGrid="0" snapToObjects="1">
      <p:cViewPr varScale="1">
        <p:scale>
          <a:sx n="154" d="100"/>
          <a:sy n="154" d="100"/>
        </p:scale>
        <p:origin x="432" y="32"/>
      </p:cViewPr>
      <p:guideLst/>
    </p:cSldViewPr>
  </p:slideViewPr>
  <p:notesTextViewPr>
    <p:cViewPr>
      <p:scale>
        <a:sx n="1" d="1"/>
        <a:sy n="1" d="1"/>
      </p:scale>
      <p:origin x="0" y="0"/>
    </p:cViewPr>
  </p:notesTextViewPr>
  <p:notesViewPr>
    <p:cSldViewPr snapToGrid="0" snapToObjects="1">
      <p:cViewPr varScale="1">
        <p:scale>
          <a:sx n="92" d="100"/>
          <a:sy n="92" d="100"/>
        </p:scale>
        <p:origin x="4072"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ableStyles" Target="tableStyles.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5"/>
        <p:cNvGrpSpPr/>
        <p:nvPr/>
      </p:nvGrpSpPr>
      <p:grpSpPr>
        <a:xfrm>
          <a:off x="0" y="0"/>
          <a:ext cx="0" cy="0"/>
          <a:chOff x="0" y="0"/>
          <a:chExt cx="0" cy="0"/>
        </a:xfrm>
      </p:grpSpPr>
      <p:sp>
        <p:nvSpPr>
          <p:cNvPr id="1906" name="Google Shape;190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7" name="Google Shape;190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3"/>
        <p:cNvGrpSpPr/>
        <p:nvPr/>
      </p:nvGrpSpPr>
      <p:grpSpPr>
        <a:xfrm>
          <a:off x="0" y="0"/>
          <a:ext cx="0" cy="0"/>
          <a:chOff x="0" y="0"/>
          <a:chExt cx="0" cy="0"/>
        </a:xfrm>
      </p:grpSpPr>
      <p:sp>
        <p:nvSpPr>
          <p:cNvPr id="2014" name="Google Shape;2014;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5" name="Google Shape;2015;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9"/>
        <p:cNvGrpSpPr/>
        <p:nvPr/>
      </p:nvGrpSpPr>
      <p:grpSpPr>
        <a:xfrm>
          <a:off x="0" y="0"/>
          <a:ext cx="0" cy="0"/>
          <a:chOff x="0" y="0"/>
          <a:chExt cx="0" cy="0"/>
        </a:xfrm>
      </p:grpSpPr>
      <p:sp>
        <p:nvSpPr>
          <p:cNvPr id="2020" name="Google Shape;2020;g216241d4a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1" name="Google Shape;2021;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4"/>
        <p:cNvGrpSpPr/>
        <p:nvPr/>
      </p:nvGrpSpPr>
      <p:grpSpPr>
        <a:xfrm>
          <a:off x="0" y="0"/>
          <a:ext cx="0" cy="0"/>
          <a:chOff x="0" y="0"/>
          <a:chExt cx="0" cy="0"/>
        </a:xfrm>
      </p:grpSpPr>
      <p:sp>
        <p:nvSpPr>
          <p:cNvPr id="2045" name="Google Shape;2045;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6" name="Google Shape;2046;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3"/>
        <p:cNvGrpSpPr/>
        <p:nvPr/>
      </p:nvGrpSpPr>
      <p:grpSpPr>
        <a:xfrm>
          <a:off x="0" y="0"/>
          <a:ext cx="0" cy="0"/>
          <a:chOff x="0" y="0"/>
          <a:chExt cx="0" cy="0"/>
        </a:xfrm>
      </p:grpSpPr>
      <p:sp>
        <p:nvSpPr>
          <p:cNvPr id="2124" name="Google Shape;2124;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5" name="Google Shape;2125;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3"/>
        <p:cNvGrpSpPr/>
        <p:nvPr/>
      </p:nvGrpSpPr>
      <p:grpSpPr>
        <a:xfrm>
          <a:off x="0" y="0"/>
          <a:ext cx="0" cy="0"/>
          <a:chOff x="0" y="0"/>
          <a:chExt cx="0" cy="0"/>
        </a:xfrm>
      </p:grpSpPr>
      <p:sp>
        <p:nvSpPr>
          <p:cNvPr id="2204" name="Google Shape;2204;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5" name="Google Shape;2205;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1"/>
        <p:cNvGrpSpPr/>
        <p:nvPr/>
      </p:nvGrpSpPr>
      <p:grpSpPr>
        <a:xfrm>
          <a:off x="0" y="0"/>
          <a:ext cx="0" cy="0"/>
          <a:chOff x="0" y="0"/>
          <a:chExt cx="0" cy="0"/>
        </a:xfrm>
      </p:grpSpPr>
      <p:sp>
        <p:nvSpPr>
          <p:cNvPr id="2232" name="Google Shape;2232;g216241d4a3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3" name="Google Shape;2233;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1"/>
        <p:cNvGrpSpPr/>
        <p:nvPr/>
      </p:nvGrpSpPr>
      <p:grpSpPr>
        <a:xfrm>
          <a:off x="0" y="0"/>
          <a:ext cx="0" cy="0"/>
          <a:chOff x="0" y="0"/>
          <a:chExt cx="0" cy="0"/>
        </a:xfrm>
      </p:grpSpPr>
      <p:sp>
        <p:nvSpPr>
          <p:cNvPr id="2252" name="Google Shape;2252;g1869d044d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3" name="Google Shape;2253;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7"/>
        <p:cNvGrpSpPr/>
        <p:nvPr/>
      </p:nvGrpSpPr>
      <p:grpSpPr>
        <a:xfrm>
          <a:off x="0" y="0"/>
          <a:ext cx="0" cy="0"/>
          <a:chOff x="0" y="0"/>
          <a:chExt cx="0" cy="0"/>
        </a:xfrm>
      </p:grpSpPr>
      <p:sp>
        <p:nvSpPr>
          <p:cNvPr id="2258" name="Google Shape;2258;g16bb02b26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9" name="Google Shape;2259;g16bb02b2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275ea58421a_1_17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275ea58421a_1_17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1"/>
        <p:cNvGrpSpPr/>
        <p:nvPr/>
      </p:nvGrpSpPr>
      <p:grpSpPr>
        <a:xfrm>
          <a:off x="0" y="0"/>
          <a:ext cx="0" cy="0"/>
          <a:chOff x="0" y="0"/>
          <a:chExt cx="0" cy="0"/>
        </a:xfrm>
      </p:grpSpPr>
      <p:sp>
        <p:nvSpPr>
          <p:cNvPr id="1912" name="Google Shape;191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3" name="Google Shape;191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0"/>
        <p:cNvGrpSpPr/>
        <p:nvPr/>
      </p:nvGrpSpPr>
      <p:grpSpPr>
        <a:xfrm>
          <a:off x="0" y="0"/>
          <a:ext cx="0" cy="0"/>
          <a:chOff x="0" y="0"/>
          <a:chExt cx="0" cy="0"/>
        </a:xfrm>
      </p:grpSpPr>
      <p:sp>
        <p:nvSpPr>
          <p:cNvPr id="1921" name="Google Shape;192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2" name="Google Shape;192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7"/>
        <p:cNvGrpSpPr/>
        <p:nvPr/>
      </p:nvGrpSpPr>
      <p:grpSpPr>
        <a:xfrm>
          <a:off x="0" y="0"/>
          <a:ext cx="0" cy="0"/>
          <a:chOff x="0" y="0"/>
          <a:chExt cx="0" cy="0"/>
        </a:xfrm>
      </p:grpSpPr>
      <p:sp>
        <p:nvSpPr>
          <p:cNvPr id="1938" name="Google Shape;193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9" name="Google Shape;193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2"/>
        <p:cNvGrpSpPr/>
        <p:nvPr/>
      </p:nvGrpSpPr>
      <p:grpSpPr>
        <a:xfrm>
          <a:off x="0" y="0"/>
          <a:ext cx="0" cy="0"/>
          <a:chOff x="0" y="0"/>
          <a:chExt cx="0" cy="0"/>
        </a:xfrm>
      </p:grpSpPr>
      <p:sp>
        <p:nvSpPr>
          <p:cNvPr id="1953" name="Google Shape;195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4" name="Google Shape;195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1"/>
        <p:cNvGrpSpPr/>
        <p:nvPr/>
      </p:nvGrpSpPr>
      <p:grpSpPr>
        <a:xfrm>
          <a:off x="0" y="0"/>
          <a:ext cx="0" cy="0"/>
          <a:chOff x="0" y="0"/>
          <a:chExt cx="0" cy="0"/>
        </a:xfrm>
      </p:grpSpPr>
      <p:sp>
        <p:nvSpPr>
          <p:cNvPr id="1962" name="Google Shape;196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3" name="Google Shape;196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2"/>
        <p:cNvGrpSpPr/>
        <p:nvPr/>
      </p:nvGrpSpPr>
      <p:grpSpPr>
        <a:xfrm>
          <a:off x="0" y="0"/>
          <a:ext cx="0" cy="0"/>
          <a:chOff x="0" y="0"/>
          <a:chExt cx="0" cy="0"/>
        </a:xfrm>
      </p:grpSpPr>
      <p:sp>
        <p:nvSpPr>
          <p:cNvPr id="1973" name="Google Shape;197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4" name="Google Shape;197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5"/>
        <p:cNvGrpSpPr/>
        <p:nvPr/>
      </p:nvGrpSpPr>
      <p:grpSpPr>
        <a:xfrm>
          <a:off x="0" y="0"/>
          <a:ext cx="0" cy="0"/>
          <a:chOff x="0" y="0"/>
          <a:chExt cx="0" cy="0"/>
        </a:xfrm>
      </p:grpSpPr>
      <p:sp>
        <p:nvSpPr>
          <p:cNvPr id="1986" name="Google Shape;198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7" name="Google Shape;198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2"/>
        <p:cNvGrpSpPr/>
        <p:nvPr/>
      </p:nvGrpSpPr>
      <p:grpSpPr>
        <a:xfrm>
          <a:off x="0" y="0"/>
          <a:ext cx="0" cy="0"/>
          <a:chOff x="0" y="0"/>
          <a:chExt cx="0" cy="0"/>
        </a:xfrm>
      </p:grpSpPr>
      <p:sp>
        <p:nvSpPr>
          <p:cNvPr id="2003" name="Google Shape;2003;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4" name="Google Shape;2004;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5" y="-413375"/>
            <a:ext cx="9144000" cy="5715000"/>
            <a:chOff x="75" y="-413375"/>
            <a:chExt cx="9144000" cy="5715000"/>
          </a:xfrm>
        </p:grpSpPr>
        <p:grpSp>
          <p:nvGrpSpPr>
            <p:cNvPr id="10" name="Google Shape;10;p2"/>
            <p:cNvGrpSpPr/>
            <p:nvPr/>
          </p:nvGrpSpPr>
          <p:grpSpPr>
            <a:xfrm>
              <a:off x="718600" y="-413375"/>
              <a:ext cx="7712175" cy="5715000"/>
              <a:chOff x="718600" y="-413375"/>
              <a:chExt cx="7712175" cy="5715000"/>
            </a:xfrm>
          </p:grpSpPr>
          <p:cxnSp>
            <p:nvCxnSpPr>
              <p:cNvPr id="11" name="Google Shape;11;p2"/>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2" name="Google Shape;12;p2"/>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3" name="Google Shape;13;p2"/>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4" name="Google Shape;14;p2"/>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5" name="Google Shape;15;p2"/>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6" name="Google Shape;16;p2"/>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7" name="Google Shape;17;p2"/>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8" name="Google Shape;18;p2"/>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9" name="Google Shape;19;p2"/>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20" name="Google Shape;20;p2"/>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21" name="Google Shape;21;p2"/>
          <p:cNvGrpSpPr/>
          <p:nvPr/>
        </p:nvGrpSpPr>
        <p:grpSpPr>
          <a:xfrm>
            <a:off x="-1858525" y="-2151900"/>
            <a:ext cx="12700426" cy="9156426"/>
            <a:chOff x="-1858525" y="-2151900"/>
            <a:chExt cx="12700426" cy="9156426"/>
          </a:xfrm>
        </p:grpSpPr>
        <p:pic>
          <p:nvPicPr>
            <p:cNvPr id="22" name="Google Shape;22;p2"/>
            <p:cNvPicPr preferRelativeResize="0"/>
            <p:nvPr/>
          </p:nvPicPr>
          <p:blipFill>
            <a:blip r:embed="rId3">
              <a:alphaModFix amt="90000"/>
            </a:blip>
            <a:stretch>
              <a:fillRect/>
            </a:stretch>
          </p:blipFill>
          <p:spPr>
            <a:xfrm>
              <a:off x="5698400" y="-2151900"/>
              <a:ext cx="5143501" cy="5143501"/>
            </a:xfrm>
            <a:prstGeom prst="rect">
              <a:avLst/>
            </a:prstGeom>
            <a:noFill/>
            <a:ln>
              <a:noFill/>
            </a:ln>
          </p:spPr>
        </p:pic>
        <p:pic>
          <p:nvPicPr>
            <p:cNvPr id="23" name="Google Shape;23;p2"/>
            <p:cNvPicPr preferRelativeResize="0"/>
            <p:nvPr/>
          </p:nvPicPr>
          <p:blipFill rotWithShape="1">
            <a:blip r:embed="rId4">
              <a:alphaModFix amt="90000"/>
            </a:blip>
            <a:srcRect/>
            <a:stretch/>
          </p:blipFill>
          <p:spPr>
            <a:xfrm>
              <a:off x="-1858525" y="1861025"/>
              <a:ext cx="5143501" cy="5143501"/>
            </a:xfrm>
            <a:prstGeom prst="rect">
              <a:avLst/>
            </a:prstGeom>
            <a:noFill/>
            <a:ln>
              <a:noFill/>
            </a:ln>
          </p:spPr>
        </p:pic>
        <p:grpSp>
          <p:nvGrpSpPr>
            <p:cNvPr id="24" name="Google Shape;24;p2"/>
            <p:cNvGrpSpPr/>
            <p:nvPr/>
          </p:nvGrpSpPr>
          <p:grpSpPr>
            <a:xfrm>
              <a:off x="-1252600" y="-1545437"/>
              <a:ext cx="10989827" cy="7761641"/>
              <a:chOff x="-1252600" y="-1545437"/>
              <a:chExt cx="10989827" cy="7761641"/>
            </a:xfrm>
          </p:grpSpPr>
          <p:pic>
            <p:nvPicPr>
              <p:cNvPr id="25" name="Google Shape;25;p2"/>
              <p:cNvPicPr preferRelativeResize="0"/>
              <p:nvPr/>
            </p:nvPicPr>
            <p:blipFill>
              <a:blip r:embed="rId5">
                <a:alphaModFix/>
              </a:blip>
              <a:stretch>
                <a:fillRect/>
              </a:stretch>
            </p:blipFill>
            <p:spPr>
              <a:xfrm>
                <a:off x="6147227" y="2727829"/>
                <a:ext cx="3590001" cy="3488375"/>
              </a:xfrm>
              <a:prstGeom prst="rect">
                <a:avLst/>
              </a:prstGeom>
              <a:noFill/>
              <a:ln>
                <a:noFill/>
              </a:ln>
            </p:spPr>
          </p:pic>
          <p:pic>
            <p:nvPicPr>
              <p:cNvPr id="26" name="Google Shape;26;p2"/>
              <p:cNvPicPr preferRelativeResize="0"/>
              <p:nvPr/>
            </p:nvPicPr>
            <p:blipFill>
              <a:blip r:embed="rId6">
                <a:alphaModFix/>
              </a:blip>
              <a:stretch>
                <a:fillRect/>
              </a:stretch>
            </p:blipFill>
            <p:spPr>
              <a:xfrm>
                <a:off x="-1252600" y="-1545437"/>
                <a:ext cx="3674696" cy="3593968"/>
              </a:xfrm>
              <a:prstGeom prst="rect">
                <a:avLst/>
              </a:prstGeom>
              <a:noFill/>
              <a:ln>
                <a:noFill/>
              </a:ln>
            </p:spPr>
          </p:pic>
        </p:grpSp>
      </p:grpSp>
      <p:grpSp>
        <p:nvGrpSpPr>
          <p:cNvPr id="27" name="Google Shape;27;p2"/>
          <p:cNvGrpSpPr/>
          <p:nvPr/>
        </p:nvGrpSpPr>
        <p:grpSpPr>
          <a:xfrm>
            <a:off x="8072340" y="105131"/>
            <a:ext cx="945465" cy="1336437"/>
            <a:chOff x="3175300" y="1676625"/>
            <a:chExt cx="451425" cy="638100"/>
          </a:xfrm>
        </p:grpSpPr>
        <p:sp>
          <p:nvSpPr>
            <p:cNvPr id="28" name="Google Shape;28;p2"/>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2"/>
          <p:cNvGrpSpPr/>
          <p:nvPr/>
        </p:nvGrpSpPr>
        <p:grpSpPr>
          <a:xfrm>
            <a:off x="-1864480" y="1192310"/>
            <a:ext cx="5544771" cy="6247261"/>
            <a:chOff x="-1864480" y="1192310"/>
            <a:chExt cx="5544771" cy="6247261"/>
          </a:xfrm>
        </p:grpSpPr>
        <p:pic>
          <p:nvPicPr>
            <p:cNvPr id="77" name="Google Shape;77;p2"/>
            <p:cNvPicPr preferRelativeResize="0"/>
            <p:nvPr/>
          </p:nvPicPr>
          <p:blipFill>
            <a:blip r:embed="rId7">
              <a:alphaModFix amt="70000"/>
            </a:blip>
            <a:stretch>
              <a:fillRect/>
            </a:stretch>
          </p:blipFill>
          <p:spPr>
            <a:xfrm rot="3906156">
              <a:off x="-2133617" y="3779341"/>
              <a:ext cx="6389247" cy="1073199"/>
            </a:xfrm>
            <a:prstGeom prst="rect">
              <a:avLst/>
            </a:prstGeom>
            <a:noFill/>
            <a:ln>
              <a:noFill/>
            </a:ln>
          </p:spPr>
        </p:pic>
        <p:pic>
          <p:nvPicPr>
            <p:cNvPr id="78" name="Google Shape;78;p2"/>
            <p:cNvPicPr preferRelativeResize="0"/>
            <p:nvPr/>
          </p:nvPicPr>
          <p:blipFill>
            <a:blip r:embed="rId7">
              <a:alphaModFix amt="70000"/>
            </a:blip>
            <a:stretch>
              <a:fillRect/>
            </a:stretch>
          </p:blipFill>
          <p:spPr>
            <a:xfrm rot="2440942">
              <a:off x="-2286717" y="3779328"/>
              <a:ext cx="6389246" cy="1073200"/>
            </a:xfrm>
            <a:prstGeom prst="rect">
              <a:avLst/>
            </a:prstGeom>
            <a:noFill/>
            <a:ln>
              <a:noFill/>
            </a:ln>
          </p:spPr>
        </p:pic>
      </p:grpSp>
      <p:sp>
        <p:nvSpPr>
          <p:cNvPr id="79" name="Google Shape;79;p2"/>
          <p:cNvSpPr txBox="1">
            <a:spLocks noGrp="1"/>
          </p:cNvSpPr>
          <p:nvPr>
            <p:ph type="ctrTitle"/>
          </p:nvPr>
        </p:nvSpPr>
        <p:spPr>
          <a:xfrm>
            <a:off x="1851050" y="1119825"/>
            <a:ext cx="5442000" cy="24282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000" b="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80" name="Google Shape;80;p2"/>
          <p:cNvSpPr txBox="1">
            <a:spLocks noGrp="1"/>
          </p:cNvSpPr>
          <p:nvPr>
            <p:ph type="subTitle" idx="1"/>
          </p:nvPr>
        </p:nvSpPr>
        <p:spPr>
          <a:xfrm>
            <a:off x="1851050" y="3547863"/>
            <a:ext cx="54420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98"/>
        <p:cNvGrpSpPr/>
        <p:nvPr/>
      </p:nvGrpSpPr>
      <p:grpSpPr>
        <a:xfrm>
          <a:off x="0" y="0"/>
          <a:ext cx="0" cy="0"/>
          <a:chOff x="0" y="0"/>
          <a:chExt cx="0" cy="0"/>
        </a:xfrm>
      </p:grpSpPr>
      <p:grpSp>
        <p:nvGrpSpPr>
          <p:cNvPr id="799" name="Google Shape;799;p13"/>
          <p:cNvGrpSpPr/>
          <p:nvPr/>
        </p:nvGrpSpPr>
        <p:grpSpPr>
          <a:xfrm>
            <a:off x="75" y="-413375"/>
            <a:ext cx="9144000" cy="5715000"/>
            <a:chOff x="75" y="-413375"/>
            <a:chExt cx="9144000" cy="5715000"/>
          </a:xfrm>
        </p:grpSpPr>
        <p:grpSp>
          <p:nvGrpSpPr>
            <p:cNvPr id="800" name="Google Shape;800;p13"/>
            <p:cNvGrpSpPr/>
            <p:nvPr/>
          </p:nvGrpSpPr>
          <p:grpSpPr>
            <a:xfrm>
              <a:off x="718600" y="-413375"/>
              <a:ext cx="7712175" cy="5715000"/>
              <a:chOff x="718600" y="-413375"/>
              <a:chExt cx="7712175" cy="5715000"/>
            </a:xfrm>
          </p:grpSpPr>
          <p:cxnSp>
            <p:nvCxnSpPr>
              <p:cNvPr id="801" name="Google Shape;801;p13"/>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802" name="Google Shape;802;p13"/>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803" name="Google Shape;803;p13"/>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804" name="Google Shape;804;p13"/>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805" name="Google Shape;805;p13"/>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806" name="Google Shape;806;p13"/>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807" name="Google Shape;807;p13"/>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808" name="Google Shape;808;p13"/>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809" name="Google Shape;809;p13"/>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810" name="Google Shape;810;p13"/>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811" name="Google Shape;811;p13"/>
          <p:cNvGrpSpPr/>
          <p:nvPr/>
        </p:nvGrpSpPr>
        <p:grpSpPr>
          <a:xfrm>
            <a:off x="-2666803" y="-2363350"/>
            <a:ext cx="14295153" cy="9909526"/>
            <a:chOff x="-2666803" y="-2363350"/>
            <a:chExt cx="14295153" cy="9909526"/>
          </a:xfrm>
        </p:grpSpPr>
        <p:pic>
          <p:nvPicPr>
            <p:cNvPr id="812" name="Google Shape;812;p13"/>
            <p:cNvPicPr preferRelativeResize="0"/>
            <p:nvPr/>
          </p:nvPicPr>
          <p:blipFill>
            <a:blip r:embed="rId3">
              <a:alphaModFix/>
            </a:blip>
            <a:stretch>
              <a:fillRect/>
            </a:stretch>
          </p:blipFill>
          <p:spPr>
            <a:xfrm rot="7595592">
              <a:off x="-2078974" y="1448684"/>
              <a:ext cx="3082669" cy="3014935"/>
            </a:xfrm>
            <a:prstGeom prst="rect">
              <a:avLst/>
            </a:prstGeom>
            <a:noFill/>
            <a:ln>
              <a:noFill/>
            </a:ln>
          </p:spPr>
        </p:pic>
        <p:pic>
          <p:nvPicPr>
            <p:cNvPr id="813" name="Google Shape;813;p13"/>
            <p:cNvPicPr preferRelativeResize="0"/>
            <p:nvPr/>
          </p:nvPicPr>
          <p:blipFill>
            <a:blip r:embed="rId4">
              <a:alphaModFix amt="90000"/>
            </a:blip>
            <a:stretch>
              <a:fillRect/>
            </a:stretch>
          </p:blipFill>
          <p:spPr>
            <a:xfrm>
              <a:off x="6484850" y="2402675"/>
              <a:ext cx="5143501" cy="5143501"/>
            </a:xfrm>
            <a:prstGeom prst="rect">
              <a:avLst/>
            </a:prstGeom>
            <a:noFill/>
            <a:ln>
              <a:noFill/>
            </a:ln>
          </p:spPr>
        </p:pic>
        <p:pic>
          <p:nvPicPr>
            <p:cNvPr id="814" name="Google Shape;814;p13"/>
            <p:cNvPicPr preferRelativeResize="0"/>
            <p:nvPr/>
          </p:nvPicPr>
          <p:blipFill rotWithShape="1">
            <a:blip r:embed="rId5">
              <a:alphaModFix amt="90000"/>
            </a:blip>
            <a:srcRect/>
            <a:stretch/>
          </p:blipFill>
          <p:spPr>
            <a:xfrm>
              <a:off x="-2308500" y="-2363350"/>
              <a:ext cx="5143501" cy="5143501"/>
            </a:xfrm>
            <a:prstGeom prst="rect">
              <a:avLst/>
            </a:prstGeom>
            <a:noFill/>
            <a:ln>
              <a:noFill/>
            </a:ln>
          </p:spPr>
        </p:pic>
      </p:grpSp>
      <p:sp>
        <p:nvSpPr>
          <p:cNvPr id="815" name="Google Shape;81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16" name="Google Shape;816;p13"/>
          <p:cNvSpPr txBox="1">
            <a:spLocks noGrp="1"/>
          </p:cNvSpPr>
          <p:nvPr>
            <p:ph type="title" idx="2" hasCustomPrompt="1"/>
          </p:nvPr>
        </p:nvSpPr>
        <p:spPr>
          <a:xfrm>
            <a:off x="1505400" y="1562608"/>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7" name="Google Shape;817;p13"/>
          <p:cNvSpPr txBox="1">
            <a:spLocks noGrp="1"/>
          </p:cNvSpPr>
          <p:nvPr>
            <p:ph type="title" idx="3" hasCustomPrompt="1"/>
          </p:nvPr>
        </p:nvSpPr>
        <p:spPr>
          <a:xfrm>
            <a:off x="1505400" y="3336416"/>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8" name="Google Shape;818;p13"/>
          <p:cNvSpPr txBox="1">
            <a:spLocks noGrp="1"/>
          </p:cNvSpPr>
          <p:nvPr>
            <p:ph type="title" idx="4" hasCustomPrompt="1"/>
          </p:nvPr>
        </p:nvSpPr>
        <p:spPr>
          <a:xfrm>
            <a:off x="4204675" y="1562608"/>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9" name="Google Shape;819;p13"/>
          <p:cNvSpPr txBox="1">
            <a:spLocks noGrp="1"/>
          </p:cNvSpPr>
          <p:nvPr>
            <p:ph type="title" idx="5" hasCustomPrompt="1"/>
          </p:nvPr>
        </p:nvSpPr>
        <p:spPr>
          <a:xfrm>
            <a:off x="4204675" y="3336416"/>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0" name="Google Shape;820;p13"/>
          <p:cNvSpPr txBox="1">
            <a:spLocks noGrp="1"/>
          </p:cNvSpPr>
          <p:nvPr>
            <p:ph type="title" idx="6" hasCustomPrompt="1"/>
          </p:nvPr>
        </p:nvSpPr>
        <p:spPr>
          <a:xfrm>
            <a:off x="6903950" y="1562608"/>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1" name="Google Shape;821;p13"/>
          <p:cNvSpPr txBox="1">
            <a:spLocks noGrp="1"/>
          </p:cNvSpPr>
          <p:nvPr>
            <p:ph type="title" idx="7" hasCustomPrompt="1"/>
          </p:nvPr>
        </p:nvSpPr>
        <p:spPr>
          <a:xfrm>
            <a:off x="6903950" y="3336416"/>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2" name="Google Shape;822;p13"/>
          <p:cNvSpPr txBox="1">
            <a:spLocks noGrp="1"/>
          </p:cNvSpPr>
          <p:nvPr>
            <p:ph type="subTitle" idx="1"/>
          </p:nvPr>
        </p:nvSpPr>
        <p:spPr>
          <a:xfrm>
            <a:off x="720000" y="1934000"/>
            <a:ext cx="23055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823" name="Google Shape;823;p13"/>
          <p:cNvSpPr txBox="1">
            <a:spLocks noGrp="1"/>
          </p:cNvSpPr>
          <p:nvPr>
            <p:ph type="subTitle" idx="8"/>
          </p:nvPr>
        </p:nvSpPr>
        <p:spPr>
          <a:xfrm>
            <a:off x="3419275" y="1934000"/>
            <a:ext cx="23055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824" name="Google Shape;824;p13"/>
          <p:cNvSpPr txBox="1">
            <a:spLocks noGrp="1"/>
          </p:cNvSpPr>
          <p:nvPr>
            <p:ph type="subTitle" idx="9"/>
          </p:nvPr>
        </p:nvSpPr>
        <p:spPr>
          <a:xfrm>
            <a:off x="6118550" y="1934000"/>
            <a:ext cx="23055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825" name="Google Shape;825;p13"/>
          <p:cNvSpPr txBox="1">
            <a:spLocks noGrp="1"/>
          </p:cNvSpPr>
          <p:nvPr>
            <p:ph type="subTitle" idx="13"/>
          </p:nvPr>
        </p:nvSpPr>
        <p:spPr>
          <a:xfrm>
            <a:off x="720000" y="3707875"/>
            <a:ext cx="23055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826" name="Google Shape;826;p13"/>
          <p:cNvSpPr txBox="1">
            <a:spLocks noGrp="1"/>
          </p:cNvSpPr>
          <p:nvPr>
            <p:ph type="subTitle" idx="14"/>
          </p:nvPr>
        </p:nvSpPr>
        <p:spPr>
          <a:xfrm>
            <a:off x="3419275" y="3707875"/>
            <a:ext cx="23055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827" name="Google Shape;827;p13"/>
          <p:cNvSpPr txBox="1">
            <a:spLocks noGrp="1"/>
          </p:cNvSpPr>
          <p:nvPr>
            <p:ph type="subTitle" idx="15"/>
          </p:nvPr>
        </p:nvSpPr>
        <p:spPr>
          <a:xfrm>
            <a:off x="6118550" y="3707875"/>
            <a:ext cx="23055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828" name="Google Shape;828;p13"/>
          <p:cNvGrpSpPr/>
          <p:nvPr/>
        </p:nvGrpSpPr>
        <p:grpSpPr>
          <a:xfrm>
            <a:off x="2678165" y="-796944"/>
            <a:ext cx="4960490" cy="6782512"/>
            <a:chOff x="2678165" y="-796944"/>
            <a:chExt cx="4960490" cy="6782512"/>
          </a:xfrm>
        </p:grpSpPr>
        <p:grpSp>
          <p:nvGrpSpPr>
            <p:cNvPr id="829" name="Google Shape;829;p13"/>
            <p:cNvGrpSpPr/>
            <p:nvPr/>
          </p:nvGrpSpPr>
          <p:grpSpPr>
            <a:xfrm>
              <a:off x="2678165" y="4649131"/>
              <a:ext cx="945465" cy="1336437"/>
              <a:chOff x="3175300" y="1676625"/>
              <a:chExt cx="451425" cy="638100"/>
            </a:xfrm>
          </p:grpSpPr>
          <p:sp>
            <p:nvSpPr>
              <p:cNvPr id="830" name="Google Shape;830;p13"/>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3"/>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3"/>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3"/>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3"/>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3"/>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3"/>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3"/>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3"/>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3"/>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3"/>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3"/>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3"/>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3"/>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3"/>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3"/>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3"/>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3"/>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3"/>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3"/>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3"/>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3"/>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3"/>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3"/>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3"/>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3"/>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3"/>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3"/>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3"/>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3"/>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3"/>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3"/>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3"/>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3"/>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3"/>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3"/>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3"/>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3"/>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3"/>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3"/>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3"/>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3"/>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3"/>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3"/>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3"/>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3"/>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3"/>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3"/>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13"/>
            <p:cNvGrpSpPr/>
            <p:nvPr/>
          </p:nvGrpSpPr>
          <p:grpSpPr>
            <a:xfrm>
              <a:off x="6693190" y="-796944"/>
              <a:ext cx="945465" cy="1336437"/>
              <a:chOff x="3175300" y="1676625"/>
              <a:chExt cx="451425" cy="638100"/>
            </a:xfrm>
          </p:grpSpPr>
          <p:sp>
            <p:nvSpPr>
              <p:cNvPr id="879" name="Google Shape;879;p13"/>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3"/>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3"/>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3"/>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3"/>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3"/>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3"/>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3"/>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3"/>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3"/>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3"/>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3"/>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3"/>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3"/>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3"/>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3"/>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3"/>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3"/>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3"/>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3"/>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3"/>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3"/>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3"/>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3"/>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3"/>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3"/>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3"/>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3"/>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3"/>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3"/>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3"/>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3"/>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3"/>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3"/>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3"/>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3"/>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3"/>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3"/>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3"/>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3"/>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3"/>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3"/>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3"/>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3"/>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3"/>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3"/>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3"/>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3"/>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27" name="Google Shape;927;p13"/>
          <p:cNvPicPr preferRelativeResize="0"/>
          <p:nvPr/>
        </p:nvPicPr>
        <p:blipFill>
          <a:blip r:embed="rId6">
            <a:alphaModFix/>
          </a:blip>
          <a:stretch>
            <a:fillRect/>
          </a:stretch>
        </p:blipFill>
        <p:spPr>
          <a:xfrm rot="5536032">
            <a:off x="5829815" y="2170464"/>
            <a:ext cx="6257545" cy="1051074"/>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47"/>
        <p:cNvGrpSpPr/>
        <p:nvPr/>
      </p:nvGrpSpPr>
      <p:grpSpPr>
        <a:xfrm>
          <a:off x="0" y="0"/>
          <a:ext cx="0" cy="0"/>
          <a:chOff x="0" y="0"/>
          <a:chExt cx="0" cy="0"/>
        </a:xfrm>
      </p:grpSpPr>
      <p:grpSp>
        <p:nvGrpSpPr>
          <p:cNvPr id="1048" name="Google Shape;1048;p15"/>
          <p:cNvGrpSpPr/>
          <p:nvPr/>
        </p:nvGrpSpPr>
        <p:grpSpPr>
          <a:xfrm>
            <a:off x="75" y="-413375"/>
            <a:ext cx="9144000" cy="5715000"/>
            <a:chOff x="75" y="-413375"/>
            <a:chExt cx="9144000" cy="5715000"/>
          </a:xfrm>
        </p:grpSpPr>
        <p:grpSp>
          <p:nvGrpSpPr>
            <p:cNvPr id="1049" name="Google Shape;1049;p15"/>
            <p:cNvGrpSpPr/>
            <p:nvPr/>
          </p:nvGrpSpPr>
          <p:grpSpPr>
            <a:xfrm>
              <a:off x="718600" y="-413375"/>
              <a:ext cx="7712175" cy="5715000"/>
              <a:chOff x="718600" y="-413375"/>
              <a:chExt cx="7712175" cy="5715000"/>
            </a:xfrm>
          </p:grpSpPr>
          <p:cxnSp>
            <p:nvCxnSpPr>
              <p:cNvPr id="1050" name="Google Shape;1050;p15"/>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051" name="Google Shape;1051;p15"/>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052" name="Google Shape;1052;p15"/>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053" name="Google Shape;1053;p15"/>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054" name="Google Shape;1054;p15"/>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055" name="Google Shape;1055;p15"/>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056" name="Google Shape;1056;p15"/>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057" name="Google Shape;1057;p15"/>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058" name="Google Shape;1058;p15"/>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1059" name="Google Shape;1059;p15"/>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060" name="Google Shape;106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061" name="Google Shape;1061;p15"/>
          <p:cNvSpPr txBox="1">
            <a:spLocks noGrp="1"/>
          </p:cNvSpPr>
          <p:nvPr>
            <p:ph type="subTitle" idx="1"/>
          </p:nvPr>
        </p:nvSpPr>
        <p:spPr>
          <a:xfrm>
            <a:off x="719607" y="2378749"/>
            <a:ext cx="23751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62" name="Google Shape;1062;p15"/>
          <p:cNvSpPr txBox="1">
            <a:spLocks noGrp="1"/>
          </p:cNvSpPr>
          <p:nvPr>
            <p:ph type="subTitle" idx="2"/>
          </p:nvPr>
        </p:nvSpPr>
        <p:spPr>
          <a:xfrm>
            <a:off x="3378145" y="2378749"/>
            <a:ext cx="23751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63" name="Google Shape;1063;p15"/>
          <p:cNvSpPr txBox="1">
            <a:spLocks noGrp="1"/>
          </p:cNvSpPr>
          <p:nvPr>
            <p:ph type="subTitle" idx="3"/>
          </p:nvPr>
        </p:nvSpPr>
        <p:spPr>
          <a:xfrm>
            <a:off x="6049298" y="2378749"/>
            <a:ext cx="23751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64" name="Google Shape;1064;p15"/>
          <p:cNvSpPr txBox="1">
            <a:spLocks noGrp="1"/>
          </p:cNvSpPr>
          <p:nvPr>
            <p:ph type="subTitle" idx="4"/>
          </p:nvPr>
        </p:nvSpPr>
        <p:spPr>
          <a:xfrm>
            <a:off x="719607" y="1956200"/>
            <a:ext cx="2375100" cy="48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065" name="Google Shape;1065;p15"/>
          <p:cNvSpPr txBox="1">
            <a:spLocks noGrp="1"/>
          </p:cNvSpPr>
          <p:nvPr>
            <p:ph type="subTitle" idx="5"/>
          </p:nvPr>
        </p:nvSpPr>
        <p:spPr>
          <a:xfrm>
            <a:off x="3378149" y="1956200"/>
            <a:ext cx="2375100" cy="48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066" name="Google Shape;1066;p15"/>
          <p:cNvSpPr txBox="1">
            <a:spLocks noGrp="1"/>
          </p:cNvSpPr>
          <p:nvPr>
            <p:ph type="subTitle" idx="6"/>
          </p:nvPr>
        </p:nvSpPr>
        <p:spPr>
          <a:xfrm>
            <a:off x="6049299" y="1956200"/>
            <a:ext cx="2375100" cy="48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grpSp>
        <p:nvGrpSpPr>
          <p:cNvPr id="1067" name="Google Shape;1067;p15"/>
          <p:cNvGrpSpPr/>
          <p:nvPr/>
        </p:nvGrpSpPr>
        <p:grpSpPr>
          <a:xfrm>
            <a:off x="8430765" y="3138706"/>
            <a:ext cx="945465" cy="1336437"/>
            <a:chOff x="3175300" y="1676625"/>
            <a:chExt cx="451425" cy="638100"/>
          </a:xfrm>
        </p:grpSpPr>
        <p:sp>
          <p:nvSpPr>
            <p:cNvPr id="1068" name="Google Shape;1068;p15"/>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5"/>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5"/>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5"/>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5"/>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5"/>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5"/>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5"/>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5"/>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5"/>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5"/>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5"/>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5"/>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5"/>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5"/>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5"/>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5"/>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5"/>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5"/>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5"/>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5"/>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5"/>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5"/>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5"/>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5"/>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5"/>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5"/>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5"/>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5"/>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5"/>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5"/>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5"/>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5"/>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5"/>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5"/>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5"/>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5"/>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5"/>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5"/>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5"/>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5"/>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5"/>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5"/>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5"/>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5"/>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5"/>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5"/>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5"/>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15"/>
          <p:cNvGrpSpPr/>
          <p:nvPr/>
        </p:nvGrpSpPr>
        <p:grpSpPr>
          <a:xfrm>
            <a:off x="-1752825" y="-3015550"/>
            <a:ext cx="13366220" cy="11715751"/>
            <a:chOff x="-1752825" y="-3015550"/>
            <a:chExt cx="13366220" cy="11715751"/>
          </a:xfrm>
        </p:grpSpPr>
        <p:pic>
          <p:nvPicPr>
            <p:cNvPr id="1117" name="Google Shape;1117;p15"/>
            <p:cNvPicPr preferRelativeResize="0"/>
            <p:nvPr/>
          </p:nvPicPr>
          <p:blipFill>
            <a:blip r:embed="rId3">
              <a:alphaModFix amt="80000"/>
            </a:blip>
            <a:stretch>
              <a:fillRect/>
            </a:stretch>
          </p:blipFill>
          <p:spPr>
            <a:xfrm>
              <a:off x="3509100" y="-3015550"/>
              <a:ext cx="5143501" cy="5143501"/>
            </a:xfrm>
            <a:prstGeom prst="rect">
              <a:avLst/>
            </a:prstGeom>
            <a:noFill/>
            <a:ln>
              <a:noFill/>
            </a:ln>
          </p:spPr>
        </p:pic>
        <p:pic>
          <p:nvPicPr>
            <p:cNvPr id="1118" name="Google Shape;1118;p15"/>
            <p:cNvPicPr preferRelativeResize="0"/>
            <p:nvPr/>
          </p:nvPicPr>
          <p:blipFill rotWithShape="1">
            <a:blip r:embed="rId4">
              <a:alphaModFix amt="80000"/>
            </a:blip>
            <a:srcRect/>
            <a:stretch/>
          </p:blipFill>
          <p:spPr>
            <a:xfrm>
              <a:off x="1591600" y="3556700"/>
              <a:ext cx="5143501" cy="5143501"/>
            </a:xfrm>
            <a:prstGeom prst="rect">
              <a:avLst/>
            </a:prstGeom>
            <a:noFill/>
            <a:ln>
              <a:noFill/>
            </a:ln>
          </p:spPr>
        </p:pic>
        <p:pic>
          <p:nvPicPr>
            <p:cNvPr id="1119" name="Google Shape;1119;p15"/>
            <p:cNvPicPr preferRelativeResize="0"/>
            <p:nvPr/>
          </p:nvPicPr>
          <p:blipFill>
            <a:blip r:embed="rId5">
              <a:alphaModFix/>
            </a:blip>
            <a:stretch>
              <a:fillRect/>
            </a:stretch>
          </p:blipFill>
          <p:spPr>
            <a:xfrm>
              <a:off x="-1752825" y="707613"/>
              <a:ext cx="2849075" cy="2849075"/>
            </a:xfrm>
            <a:prstGeom prst="rect">
              <a:avLst/>
            </a:prstGeom>
            <a:noFill/>
            <a:ln>
              <a:noFill/>
            </a:ln>
          </p:spPr>
        </p:pic>
        <p:pic>
          <p:nvPicPr>
            <p:cNvPr id="1120" name="Google Shape;1120;p15"/>
            <p:cNvPicPr preferRelativeResize="0"/>
            <p:nvPr/>
          </p:nvPicPr>
          <p:blipFill>
            <a:blip r:embed="rId6">
              <a:alphaModFix/>
            </a:blip>
            <a:stretch>
              <a:fillRect/>
            </a:stretch>
          </p:blipFill>
          <p:spPr>
            <a:xfrm rot="10288803">
              <a:off x="8083674" y="-460798"/>
              <a:ext cx="3309752" cy="3216023"/>
            </a:xfrm>
            <a:prstGeom prst="rect">
              <a:avLst/>
            </a:prstGeom>
            <a:noFill/>
            <a:ln>
              <a:noFill/>
            </a:ln>
          </p:spPr>
        </p:pic>
      </p:grpSp>
      <p:pic>
        <p:nvPicPr>
          <p:cNvPr id="1121" name="Google Shape;1121;p15"/>
          <p:cNvPicPr preferRelativeResize="0"/>
          <p:nvPr/>
        </p:nvPicPr>
        <p:blipFill>
          <a:blip r:embed="rId7">
            <a:alphaModFix/>
          </a:blip>
          <a:stretch>
            <a:fillRect/>
          </a:stretch>
        </p:blipFill>
        <p:spPr>
          <a:xfrm rot="131230">
            <a:off x="-380485" y="4570764"/>
            <a:ext cx="6257543" cy="1051073"/>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22"/>
        <p:cNvGrpSpPr/>
        <p:nvPr/>
      </p:nvGrpSpPr>
      <p:grpSpPr>
        <a:xfrm>
          <a:off x="0" y="0"/>
          <a:ext cx="0" cy="0"/>
          <a:chOff x="0" y="0"/>
          <a:chExt cx="0" cy="0"/>
        </a:xfrm>
      </p:grpSpPr>
      <p:grpSp>
        <p:nvGrpSpPr>
          <p:cNvPr id="1123" name="Google Shape;1123;p16"/>
          <p:cNvGrpSpPr/>
          <p:nvPr/>
        </p:nvGrpSpPr>
        <p:grpSpPr>
          <a:xfrm>
            <a:off x="75" y="-413375"/>
            <a:ext cx="9144000" cy="5715000"/>
            <a:chOff x="75" y="-413375"/>
            <a:chExt cx="9144000" cy="5715000"/>
          </a:xfrm>
        </p:grpSpPr>
        <p:grpSp>
          <p:nvGrpSpPr>
            <p:cNvPr id="1124" name="Google Shape;1124;p16"/>
            <p:cNvGrpSpPr/>
            <p:nvPr/>
          </p:nvGrpSpPr>
          <p:grpSpPr>
            <a:xfrm>
              <a:off x="718600" y="-413375"/>
              <a:ext cx="7712175" cy="5715000"/>
              <a:chOff x="718600" y="-413375"/>
              <a:chExt cx="7712175" cy="5715000"/>
            </a:xfrm>
          </p:grpSpPr>
          <p:cxnSp>
            <p:nvCxnSpPr>
              <p:cNvPr id="1125" name="Google Shape;1125;p16"/>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126" name="Google Shape;1126;p16"/>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127" name="Google Shape;1127;p16"/>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128" name="Google Shape;1128;p16"/>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129" name="Google Shape;1129;p16"/>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130" name="Google Shape;1130;p16"/>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131" name="Google Shape;1131;p16"/>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132" name="Google Shape;1132;p16"/>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133" name="Google Shape;1133;p16"/>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1134" name="Google Shape;1134;p16"/>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135" name="Google Shape;113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36" name="Google Shape;1136;p16"/>
          <p:cNvSpPr txBox="1">
            <a:spLocks noGrp="1"/>
          </p:cNvSpPr>
          <p:nvPr>
            <p:ph type="subTitle" idx="1"/>
          </p:nvPr>
        </p:nvSpPr>
        <p:spPr>
          <a:xfrm>
            <a:off x="1253225" y="18251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37" name="Google Shape;1137;p16"/>
          <p:cNvSpPr txBox="1">
            <a:spLocks noGrp="1"/>
          </p:cNvSpPr>
          <p:nvPr>
            <p:ph type="subTitle" idx="2"/>
          </p:nvPr>
        </p:nvSpPr>
        <p:spPr>
          <a:xfrm>
            <a:off x="5079776" y="18251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38" name="Google Shape;1138;p16"/>
          <p:cNvSpPr txBox="1">
            <a:spLocks noGrp="1"/>
          </p:cNvSpPr>
          <p:nvPr>
            <p:ph type="subTitle" idx="3"/>
          </p:nvPr>
        </p:nvSpPr>
        <p:spPr>
          <a:xfrm>
            <a:off x="1253225" y="35653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39" name="Google Shape;1139;p16"/>
          <p:cNvSpPr txBox="1">
            <a:spLocks noGrp="1"/>
          </p:cNvSpPr>
          <p:nvPr>
            <p:ph type="subTitle" idx="4"/>
          </p:nvPr>
        </p:nvSpPr>
        <p:spPr>
          <a:xfrm>
            <a:off x="5079776" y="35653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0" name="Google Shape;1140;p16"/>
          <p:cNvSpPr txBox="1">
            <a:spLocks noGrp="1"/>
          </p:cNvSpPr>
          <p:nvPr>
            <p:ph type="subTitle" idx="5"/>
          </p:nvPr>
        </p:nvSpPr>
        <p:spPr>
          <a:xfrm>
            <a:off x="1253225" y="1172720"/>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141" name="Google Shape;1141;p16"/>
          <p:cNvSpPr txBox="1">
            <a:spLocks noGrp="1"/>
          </p:cNvSpPr>
          <p:nvPr>
            <p:ph type="subTitle" idx="6"/>
          </p:nvPr>
        </p:nvSpPr>
        <p:spPr>
          <a:xfrm>
            <a:off x="1253225" y="2912945"/>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142" name="Google Shape;1142;p16"/>
          <p:cNvSpPr txBox="1">
            <a:spLocks noGrp="1"/>
          </p:cNvSpPr>
          <p:nvPr>
            <p:ph type="subTitle" idx="7"/>
          </p:nvPr>
        </p:nvSpPr>
        <p:spPr>
          <a:xfrm>
            <a:off x="5079750" y="1172720"/>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143" name="Google Shape;1143;p16"/>
          <p:cNvSpPr txBox="1">
            <a:spLocks noGrp="1"/>
          </p:cNvSpPr>
          <p:nvPr>
            <p:ph type="subTitle" idx="8"/>
          </p:nvPr>
        </p:nvSpPr>
        <p:spPr>
          <a:xfrm>
            <a:off x="5079750" y="2912945"/>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grpSp>
        <p:nvGrpSpPr>
          <p:cNvPr id="1144" name="Google Shape;1144;p16"/>
          <p:cNvGrpSpPr/>
          <p:nvPr/>
        </p:nvGrpSpPr>
        <p:grpSpPr>
          <a:xfrm>
            <a:off x="-402410" y="1151381"/>
            <a:ext cx="9778640" cy="4667712"/>
            <a:chOff x="-402410" y="1151381"/>
            <a:chExt cx="9778640" cy="4667712"/>
          </a:xfrm>
        </p:grpSpPr>
        <p:grpSp>
          <p:nvGrpSpPr>
            <p:cNvPr id="1145" name="Google Shape;1145;p16"/>
            <p:cNvGrpSpPr/>
            <p:nvPr/>
          </p:nvGrpSpPr>
          <p:grpSpPr>
            <a:xfrm>
              <a:off x="-402410" y="1151381"/>
              <a:ext cx="945465" cy="1336437"/>
              <a:chOff x="3175300" y="1676625"/>
              <a:chExt cx="451425" cy="638100"/>
            </a:xfrm>
          </p:grpSpPr>
          <p:sp>
            <p:nvSpPr>
              <p:cNvPr id="1146" name="Google Shape;1146;p16"/>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6"/>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6"/>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6"/>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6"/>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6"/>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6"/>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6"/>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6"/>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6"/>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6"/>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6"/>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6"/>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6"/>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6"/>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6"/>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6"/>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6"/>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6"/>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6"/>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6"/>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6"/>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6"/>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6"/>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6"/>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6"/>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6"/>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6"/>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6"/>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6"/>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6"/>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6"/>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6"/>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6"/>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6"/>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6"/>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6"/>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6"/>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6"/>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6"/>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6"/>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6"/>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6"/>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6"/>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6"/>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6"/>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6"/>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6"/>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16"/>
            <p:cNvGrpSpPr/>
            <p:nvPr/>
          </p:nvGrpSpPr>
          <p:grpSpPr>
            <a:xfrm>
              <a:off x="8430765" y="4482656"/>
              <a:ext cx="945465" cy="1336437"/>
              <a:chOff x="3175300" y="1676625"/>
              <a:chExt cx="451425" cy="638100"/>
            </a:xfrm>
          </p:grpSpPr>
          <p:sp>
            <p:nvSpPr>
              <p:cNvPr id="1195" name="Google Shape;1195;p16"/>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6"/>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6"/>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6"/>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6"/>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6"/>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6"/>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6"/>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6"/>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6"/>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6"/>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6"/>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6"/>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6"/>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6"/>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6"/>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6"/>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6"/>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6"/>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6"/>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6"/>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6"/>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6"/>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6"/>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6"/>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6"/>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6"/>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6"/>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6"/>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6"/>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6"/>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6"/>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6"/>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6"/>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6"/>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6"/>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6"/>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6"/>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6"/>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6"/>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6"/>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6"/>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6"/>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6"/>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6"/>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6"/>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6"/>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6"/>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3" name="Google Shape;1243;p16"/>
          <p:cNvGrpSpPr/>
          <p:nvPr/>
        </p:nvGrpSpPr>
        <p:grpSpPr>
          <a:xfrm>
            <a:off x="-1620975" y="-1528442"/>
            <a:ext cx="13096226" cy="9441230"/>
            <a:chOff x="-1620975" y="-1528442"/>
            <a:chExt cx="13096226" cy="9441230"/>
          </a:xfrm>
        </p:grpSpPr>
        <p:pic>
          <p:nvPicPr>
            <p:cNvPr id="1244" name="Google Shape;1244;p16"/>
            <p:cNvPicPr preferRelativeResize="0"/>
            <p:nvPr/>
          </p:nvPicPr>
          <p:blipFill rotWithShape="1">
            <a:blip r:embed="rId3">
              <a:alphaModFix amt="90000"/>
            </a:blip>
            <a:srcRect/>
            <a:stretch/>
          </p:blipFill>
          <p:spPr>
            <a:xfrm>
              <a:off x="6331750" y="2769288"/>
              <a:ext cx="5143501" cy="5143501"/>
            </a:xfrm>
            <a:prstGeom prst="rect">
              <a:avLst/>
            </a:prstGeom>
            <a:noFill/>
            <a:ln>
              <a:noFill/>
            </a:ln>
          </p:spPr>
        </p:pic>
        <p:pic>
          <p:nvPicPr>
            <p:cNvPr id="1245" name="Google Shape;1245;p16"/>
            <p:cNvPicPr preferRelativeResize="0"/>
            <p:nvPr/>
          </p:nvPicPr>
          <p:blipFill>
            <a:blip r:embed="rId4">
              <a:alphaModFix/>
            </a:blip>
            <a:stretch>
              <a:fillRect/>
            </a:stretch>
          </p:blipFill>
          <p:spPr>
            <a:xfrm>
              <a:off x="-1620975" y="3687900"/>
              <a:ext cx="2849075" cy="2849075"/>
            </a:xfrm>
            <a:prstGeom prst="rect">
              <a:avLst/>
            </a:prstGeom>
            <a:noFill/>
            <a:ln>
              <a:noFill/>
            </a:ln>
          </p:spPr>
        </p:pic>
        <p:pic>
          <p:nvPicPr>
            <p:cNvPr id="1246" name="Google Shape;1246;p16"/>
            <p:cNvPicPr preferRelativeResize="0"/>
            <p:nvPr/>
          </p:nvPicPr>
          <p:blipFill>
            <a:blip r:embed="rId5">
              <a:alphaModFix/>
            </a:blip>
            <a:stretch>
              <a:fillRect/>
            </a:stretch>
          </p:blipFill>
          <p:spPr>
            <a:xfrm rot="9792640">
              <a:off x="7362163" y="-1147480"/>
              <a:ext cx="3082669" cy="3014935"/>
            </a:xfrm>
            <a:prstGeom prst="rect">
              <a:avLst/>
            </a:prstGeom>
            <a:noFill/>
            <a:ln>
              <a:noFill/>
            </a:ln>
          </p:spPr>
        </p:pic>
      </p:grpSp>
      <p:pic>
        <p:nvPicPr>
          <p:cNvPr id="1247" name="Google Shape;1247;p16"/>
          <p:cNvPicPr preferRelativeResize="0"/>
          <p:nvPr/>
        </p:nvPicPr>
        <p:blipFill>
          <a:blip r:embed="rId6">
            <a:alphaModFix/>
          </a:blip>
          <a:stretch>
            <a:fillRect/>
          </a:stretch>
        </p:blipFill>
        <p:spPr>
          <a:xfrm rot="-684051">
            <a:off x="-2170285" y="-507811"/>
            <a:ext cx="6257545" cy="105107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48"/>
        <p:cNvGrpSpPr/>
        <p:nvPr/>
      </p:nvGrpSpPr>
      <p:grpSpPr>
        <a:xfrm>
          <a:off x="0" y="0"/>
          <a:ext cx="0" cy="0"/>
          <a:chOff x="0" y="0"/>
          <a:chExt cx="0" cy="0"/>
        </a:xfrm>
      </p:grpSpPr>
      <p:grpSp>
        <p:nvGrpSpPr>
          <p:cNvPr id="1249" name="Google Shape;1249;p17"/>
          <p:cNvGrpSpPr/>
          <p:nvPr/>
        </p:nvGrpSpPr>
        <p:grpSpPr>
          <a:xfrm>
            <a:off x="75" y="-413375"/>
            <a:ext cx="9144000" cy="5715000"/>
            <a:chOff x="75" y="-413375"/>
            <a:chExt cx="9144000" cy="5715000"/>
          </a:xfrm>
        </p:grpSpPr>
        <p:grpSp>
          <p:nvGrpSpPr>
            <p:cNvPr id="1250" name="Google Shape;1250;p17"/>
            <p:cNvGrpSpPr/>
            <p:nvPr/>
          </p:nvGrpSpPr>
          <p:grpSpPr>
            <a:xfrm>
              <a:off x="718600" y="-413375"/>
              <a:ext cx="7712175" cy="5715000"/>
              <a:chOff x="718600" y="-413375"/>
              <a:chExt cx="7712175" cy="5715000"/>
            </a:xfrm>
          </p:grpSpPr>
          <p:cxnSp>
            <p:nvCxnSpPr>
              <p:cNvPr id="1251" name="Google Shape;1251;p17"/>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252" name="Google Shape;1252;p17"/>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253" name="Google Shape;1253;p17"/>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254" name="Google Shape;1254;p17"/>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255" name="Google Shape;1255;p17"/>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256" name="Google Shape;1256;p17"/>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257" name="Google Shape;1257;p17"/>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258" name="Google Shape;1258;p17"/>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259" name="Google Shape;1259;p17"/>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1260" name="Google Shape;1260;p17"/>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261" name="Google Shape;126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62" name="Google Shape;1262;p17"/>
          <p:cNvSpPr txBox="1">
            <a:spLocks noGrp="1"/>
          </p:cNvSpPr>
          <p:nvPr>
            <p:ph type="subTitle" idx="1"/>
          </p:nvPr>
        </p:nvSpPr>
        <p:spPr>
          <a:xfrm>
            <a:off x="727700" y="1825089"/>
            <a:ext cx="1986000" cy="110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3" name="Google Shape;1263;p17"/>
          <p:cNvSpPr txBox="1">
            <a:spLocks noGrp="1"/>
          </p:cNvSpPr>
          <p:nvPr>
            <p:ph type="subTitle" idx="2"/>
          </p:nvPr>
        </p:nvSpPr>
        <p:spPr>
          <a:xfrm>
            <a:off x="3579000" y="1825099"/>
            <a:ext cx="1986000" cy="110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4" name="Google Shape;1264;p17"/>
          <p:cNvSpPr txBox="1">
            <a:spLocks noGrp="1"/>
          </p:cNvSpPr>
          <p:nvPr>
            <p:ph type="subTitle" idx="3"/>
          </p:nvPr>
        </p:nvSpPr>
        <p:spPr>
          <a:xfrm>
            <a:off x="727700" y="3565296"/>
            <a:ext cx="1986000" cy="110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5" name="Google Shape;1265;p17"/>
          <p:cNvSpPr txBox="1">
            <a:spLocks noGrp="1"/>
          </p:cNvSpPr>
          <p:nvPr>
            <p:ph type="subTitle" idx="4"/>
          </p:nvPr>
        </p:nvSpPr>
        <p:spPr>
          <a:xfrm>
            <a:off x="3579000" y="3565296"/>
            <a:ext cx="1986000" cy="110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6" name="Google Shape;1266;p17"/>
          <p:cNvSpPr txBox="1">
            <a:spLocks noGrp="1"/>
          </p:cNvSpPr>
          <p:nvPr>
            <p:ph type="subTitle" idx="5"/>
          </p:nvPr>
        </p:nvSpPr>
        <p:spPr>
          <a:xfrm>
            <a:off x="6430296" y="1825099"/>
            <a:ext cx="1986000" cy="110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7" name="Google Shape;1267;p17"/>
          <p:cNvSpPr txBox="1">
            <a:spLocks noGrp="1"/>
          </p:cNvSpPr>
          <p:nvPr>
            <p:ph type="subTitle" idx="6"/>
          </p:nvPr>
        </p:nvSpPr>
        <p:spPr>
          <a:xfrm>
            <a:off x="6430296" y="3565296"/>
            <a:ext cx="1986000" cy="110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8" name="Google Shape;1268;p17"/>
          <p:cNvSpPr txBox="1">
            <a:spLocks noGrp="1"/>
          </p:cNvSpPr>
          <p:nvPr>
            <p:ph type="subTitle" idx="7"/>
          </p:nvPr>
        </p:nvSpPr>
        <p:spPr>
          <a:xfrm>
            <a:off x="727700" y="1217425"/>
            <a:ext cx="1986000" cy="653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269" name="Google Shape;1269;p17"/>
          <p:cNvSpPr txBox="1">
            <a:spLocks noGrp="1"/>
          </p:cNvSpPr>
          <p:nvPr>
            <p:ph type="subTitle" idx="8"/>
          </p:nvPr>
        </p:nvSpPr>
        <p:spPr>
          <a:xfrm>
            <a:off x="3579000" y="1217425"/>
            <a:ext cx="1986000" cy="653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270" name="Google Shape;1270;p17"/>
          <p:cNvSpPr txBox="1">
            <a:spLocks noGrp="1"/>
          </p:cNvSpPr>
          <p:nvPr>
            <p:ph type="subTitle" idx="9"/>
          </p:nvPr>
        </p:nvSpPr>
        <p:spPr>
          <a:xfrm>
            <a:off x="6430296" y="1217425"/>
            <a:ext cx="1986000" cy="653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271" name="Google Shape;1271;p17"/>
          <p:cNvSpPr txBox="1">
            <a:spLocks noGrp="1"/>
          </p:cNvSpPr>
          <p:nvPr>
            <p:ph type="subTitle" idx="13"/>
          </p:nvPr>
        </p:nvSpPr>
        <p:spPr>
          <a:xfrm>
            <a:off x="727700" y="2957650"/>
            <a:ext cx="1986000" cy="653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272" name="Google Shape;1272;p17"/>
          <p:cNvSpPr txBox="1">
            <a:spLocks noGrp="1"/>
          </p:cNvSpPr>
          <p:nvPr>
            <p:ph type="subTitle" idx="14"/>
          </p:nvPr>
        </p:nvSpPr>
        <p:spPr>
          <a:xfrm>
            <a:off x="3579000" y="2957650"/>
            <a:ext cx="1986000" cy="653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1273" name="Google Shape;1273;p17"/>
          <p:cNvSpPr txBox="1">
            <a:spLocks noGrp="1"/>
          </p:cNvSpPr>
          <p:nvPr>
            <p:ph type="subTitle" idx="15"/>
          </p:nvPr>
        </p:nvSpPr>
        <p:spPr>
          <a:xfrm>
            <a:off x="6430296" y="2957650"/>
            <a:ext cx="1986000" cy="653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grpSp>
        <p:nvGrpSpPr>
          <p:cNvPr id="1274" name="Google Shape;1274;p17"/>
          <p:cNvGrpSpPr/>
          <p:nvPr/>
        </p:nvGrpSpPr>
        <p:grpSpPr>
          <a:xfrm>
            <a:off x="-2308500" y="-2363350"/>
            <a:ext cx="13936851" cy="9909526"/>
            <a:chOff x="-2308500" y="-2363350"/>
            <a:chExt cx="13936851" cy="9909526"/>
          </a:xfrm>
        </p:grpSpPr>
        <p:pic>
          <p:nvPicPr>
            <p:cNvPr id="1275" name="Google Shape;1275;p17"/>
            <p:cNvPicPr preferRelativeResize="0"/>
            <p:nvPr/>
          </p:nvPicPr>
          <p:blipFill>
            <a:blip r:embed="rId3">
              <a:alphaModFix/>
            </a:blip>
            <a:stretch>
              <a:fillRect/>
            </a:stretch>
          </p:blipFill>
          <p:spPr>
            <a:xfrm rot="7595592">
              <a:off x="7598426" y="2074684"/>
              <a:ext cx="3082669" cy="3014935"/>
            </a:xfrm>
            <a:prstGeom prst="rect">
              <a:avLst/>
            </a:prstGeom>
            <a:noFill/>
            <a:ln>
              <a:noFill/>
            </a:ln>
          </p:spPr>
        </p:pic>
        <p:pic>
          <p:nvPicPr>
            <p:cNvPr id="1276" name="Google Shape;1276;p17"/>
            <p:cNvPicPr preferRelativeResize="0"/>
            <p:nvPr/>
          </p:nvPicPr>
          <p:blipFill>
            <a:blip r:embed="rId4">
              <a:alphaModFix amt="90000"/>
            </a:blip>
            <a:stretch>
              <a:fillRect/>
            </a:stretch>
          </p:blipFill>
          <p:spPr>
            <a:xfrm>
              <a:off x="6484850" y="2402675"/>
              <a:ext cx="5143501" cy="5143501"/>
            </a:xfrm>
            <a:prstGeom prst="rect">
              <a:avLst/>
            </a:prstGeom>
            <a:noFill/>
            <a:ln>
              <a:noFill/>
            </a:ln>
          </p:spPr>
        </p:pic>
        <p:pic>
          <p:nvPicPr>
            <p:cNvPr id="1277" name="Google Shape;1277;p17"/>
            <p:cNvPicPr preferRelativeResize="0"/>
            <p:nvPr/>
          </p:nvPicPr>
          <p:blipFill rotWithShape="1">
            <a:blip r:embed="rId5">
              <a:alphaModFix amt="90000"/>
            </a:blip>
            <a:srcRect/>
            <a:stretch/>
          </p:blipFill>
          <p:spPr>
            <a:xfrm>
              <a:off x="-2308500" y="-2363350"/>
              <a:ext cx="5143501" cy="5143501"/>
            </a:xfrm>
            <a:prstGeom prst="rect">
              <a:avLst/>
            </a:prstGeom>
            <a:noFill/>
            <a:ln>
              <a:noFill/>
            </a:ln>
          </p:spPr>
        </p:pic>
      </p:grpSp>
      <p:grpSp>
        <p:nvGrpSpPr>
          <p:cNvPr id="1278" name="Google Shape;1278;p17"/>
          <p:cNvGrpSpPr/>
          <p:nvPr/>
        </p:nvGrpSpPr>
        <p:grpSpPr>
          <a:xfrm>
            <a:off x="3363965" y="-796944"/>
            <a:ext cx="4960490" cy="6782512"/>
            <a:chOff x="2678165" y="-796944"/>
            <a:chExt cx="4960490" cy="6782512"/>
          </a:xfrm>
        </p:grpSpPr>
        <p:grpSp>
          <p:nvGrpSpPr>
            <p:cNvPr id="1279" name="Google Shape;1279;p17"/>
            <p:cNvGrpSpPr/>
            <p:nvPr/>
          </p:nvGrpSpPr>
          <p:grpSpPr>
            <a:xfrm>
              <a:off x="2678165" y="4649131"/>
              <a:ext cx="945465" cy="1336437"/>
              <a:chOff x="3175300" y="1676625"/>
              <a:chExt cx="451425" cy="638100"/>
            </a:xfrm>
          </p:grpSpPr>
          <p:sp>
            <p:nvSpPr>
              <p:cNvPr id="1280" name="Google Shape;1280;p17"/>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7"/>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7"/>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7"/>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7"/>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7"/>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7"/>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7"/>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7"/>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7"/>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7"/>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7"/>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7"/>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7"/>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7"/>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7"/>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7"/>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7"/>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7"/>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7"/>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7"/>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7"/>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7"/>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7"/>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7"/>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7"/>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7"/>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7"/>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7"/>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7"/>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7"/>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7"/>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7"/>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7"/>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7"/>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7"/>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7"/>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7"/>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7"/>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7"/>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7"/>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7"/>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7"/>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7"/>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7"/>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7"/>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7"/>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7"/>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17"/>
            <p:cNvGrpSpPr/>
            <p:nvPr/>
          </p:nvGrpSpPr>
          <p:grpSpPr>
            <a:xfrm>
              <a:off x="6693190" y="-796944"/>
              <a:ext cx="945465" cy="1336437"/>
              <a:chOff x="3175300" y="1676625"/>
              <a:chExt cx="451425" cy="638100"/>
            </a:xfrm>
          </p:grpSpPr>
          <p:sp>
            <p:nvSpPr>
              <p:cNvPr id="1329" name="Google Shape;1329;p17"/>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7"/>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7"/>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7"/>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7"/>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7"/>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7"/>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7"/>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7"/>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7"/>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7"/>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7"/>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7"/>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7"/>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7"/>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7"/>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7"/>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7"/>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7"/>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7"/>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7"/>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7"/>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7"/>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7"/>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7"/>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7"/>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7"/>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7"/>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7"/>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7"/>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7"/>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7"/>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7"/>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7"/>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7"/>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7"/>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7"/>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7"/>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7"/>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7"/>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7"/>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7"/>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7"/>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7"/>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7"/>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7"/>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7"/>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7"/>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377" name="Google Shape;1377;p17"/>
          <p:cNvPicPr preferRelativeResize="0"/>
          <p:nvPr/>
        </p:nvPicPr>
        <p:blipFill>
          <a:blip r:embed="rId6">
            <a:alphaModFix/>
          </a:blip>
          <a:stretch>
            <a:fillRect/>
          </a:stretch>
        </p:blipFill>
        <p:spPr>
          <a:xfrm rot="5536032">
            <a:off x="-2969760" y="1637064"/>
            <a:ext cx="6257545" cy="1051074"/>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378"/>
        <p:cNvGrpSpPr/>
        <p:nvPr/>
      </p:nvGrpSpPr>
      <p:grpSpPr>
        <a:xfrm>
          <a:off x="0" y="0"/>
          <a:ext cx="0" cy="0"/>
          <a:chOff x="0" y="0"/>
          <a:chExt cx="0" cy="0"/>
        </a:xfrm>
      </p:grpSpPr>
      <p:grpSp>
        <p:nvGrpSpPr>
          <p:cNvPr id="1379" name="Google Shape;1379;p18"/>
          <p:cNvGrpSpPr/>
          <p:nvPr/>
        </p:nvGrpSpPr>
        <p:grpSpPr>
          <a:xfrm>
            <a:off x="75" y="-413375"/>
            <a:ext cx="9144000" cy="5715000"/>
            <a:chOff x="75" y="-413375"/>
            <a:chExt cx="9144000" cy="5715000"/>
          </a:xfrm>
        </p:grpSpPr>
        <p:grpSp>
          <p:nvGrpSpPr>
            <p:cNvPr id="1380" name="Google Shape;1380;p18"/>
            <p:cNvGrpSpPr/>
            <p:nvPr/>
          </p:nvGrpSpPr>
          <p:grpSpPr>
            <a:xfrm>
              <a:off x="718600" y="-413375"/>
              <a:ext cx="7712175" cy="5715000"/>
              <a:chOff x="718600" y="-413375"/>
              <a:chExt cx="7712175" cy="5715000"/>
            </a:xfrm>
          </p:grpSpPr>
          <p:cxnSp>
            <p:nvCxnSpPr>
              <p:cNvPr id="1381" name="Google Shape;1381;p18"/>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382" name="Google Shape;1382;p18"/>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383" name="Google Shape;1383;p18"/>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384" name="Google Shape;1384;p18"/>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385" name="Google Shape;1385;p18"/>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386" name="Google Shape;1386;p18"/>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387" name="Google Shape;1387;p18"/>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388" name="Google Shape;1388;p18"/>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389" name="Google Shape;1389;p18"/>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1390" name="Google Shape;1390;p18"/>
            <p:cNvPicPr preferRelativeResize="0"/>
            <p:nvPr/>
          </p:nvPicPr>
          <p:blipFill>
            <a:blip r:embed="rId2">
              <a:alphaModFix amt="66000"/>
            </a:blip>
            <a:stretch>
              <a:fillRect/>
            </a:stretch>
          </p:blipFill>
          <p:spPr>
            <a:xfrm>
              <a:off x="75" y="0"/>
              <a:ext cx="9144000" cy="5143500"/>
            </a:xfrm>
            <a:prstGeom prst="rect">
              <a:avLst/>
            </a:prstGeom>
            <a:noFill/>
            <a:ln>
              <a:noFill/>
            </a:ln>
          </p:spPr>
        </p:pic>
      </p:grpSp>
      <p:pic>
        <p:nvPicPr>
          <p:cNvPr id="1391" name="Google Shape;1391;p18"/>
          <p:cNvPicPr preferRelativeResize="0"/>
          <p:nvPr/>
        </p:nvPicPr>
        <p:blipFill>
          <a:blip r:embed="rId3">
            <a:alphaModFix/>
          </a:blip>
          <a:stretch>
            <a:fillRect/>
          </a:stretch>
        </p:blipFill>
        <p:spPr>
          <a:xfrm rot="-2375250">
            <a:off x="-1189010" y="-541834"/>
            <a:ext cx="6257543" cy="1051074"/>
          </a:xfrm>
          <a:prstGeom prst="rect">
            <a:avLst/>
          </a:prstGeom>
          <a:noFill/>
          <a:ln>
            <a:noFill/>
          </a:ln>
        </p:spPr>
      </p:pic>
      <p:grpSp>
        <p:nvGrpSpPr>
          <p:cNvPr id="1392" name="Google Shape;1392;p18"/>
          <p:cNvGrpSpPr/>
          <p:nvPr/>
        </p:nvGrpSpPr>
        <p:grpSpPr>
          <a:xfrm>
            <a:off x="-1515001" y="-2415134"/>
            <a:ext cx="13005360" cy="10120072"/>
            <a:chOff x="-1515001" y="-2415134"/>
            <a:chExt cx="13005360" cy="10120072"/>
          </a:xfrm>
        </p:grpSpPr>
        <p:pic>
          <p:nvPicPr>
            <p:cNvPr id="1393" name="Google Shape;1393;p18"/>
            <p:cNvPicPr preferRelativeResize="0"/>
            <p:nvPr/>
          </p:nvPicPr>
          <p:blipFill>
            <a:blip r:embed="rId4">
              <a:alphaModFix/>
            </a:blip>
            <a:stretch>
              <a:fillRect/>
            </a:stretch>
          </p:blipFill>
          <p:spPr>
            <a:xfrm>
              <a:off x="-1515001" y="3625720"/>
              <a:ext cx="3082670" cy="3014936"/>
            </a:xfrm>
            <a:prstGeom prst="rect">
              <a:avLst/>
            </a:prstGeom>
            <a:noFill/>
            <a:ln>
              <a:noFill/>
            </a:ln>
          </p:spPr>
        </p:pic>
        <p:pic>
          <p:nvPicPr>
            <p:cNvPr id="1394" name="Google Shape;1394;p18"/>
            <p:cNvPicPr preferRelativeResize="0"/>
            <p:nvPr/>
          </p:nvPicPr>
          <p:blipFill>
            <a:blip r:embed="rId4">
              <a:alphaModFix/>
            </a:blip>
            <a:stretch>
              <a:fillRect/>
            </a:stretch>
          </p:blipFill>
          <p:spPr>
            <a:xfrm rot="-6846093">
              <a:off x="3209399" y="-1900054"/>
              <a:ext cx="3082669" cy="3014934"/>
            </a:xfrm>
            <a:prstGeom prst="rect">
              <a:avLst/>
            </a:prstGeom>
            <a:noFill/>
            <a:ln>
              <a:noFill/>
            </a:ln>
          </p:spPr>
        </p:pic>
        <p:pic>
          <p:nvPicPr>
            <p:cNvPr id="1395" name="Google Shape;1395;p18"/>
            <p:cNvPicPr preferRelativeResize="0"/>
            <p:nvPr/>
          </p:nvPicPr>
          <p:blipFill>
            <a:blip r:embed="rId5">
              <a:alphaModFix amt="80000"/>
            </a:blip>
            <a:stretch>
              <a:fillRect/>
            </a:stretch>
          </p:blipFill>
          <p:spPr>
            <a:xfrm>
              <a:off x="6231800" y="2298775"/>
              <a:ext cx="5143501" cy="5143501"/>
            </a:xfrm>
            <a:prstGeom prst="rect">
              <a:avLst/>
            </a:prstGeom>
            <a:noFill/>
            <a:ln>
              <a:noFill/>
            </a:ln>
          </p:spPr>
        </p:pic>
        <p:pic>
          <p:nvPicPr>
            <p:cNvPr id="1396" name="Google Shape;1396;p18"/>
            <p:cNvPicPr preferRelativeResize="0"/>
            <p:nvPr/>
          </p:nvPicPr>
          <p:blipFill rotWithShape="1">
            <a:blip r:embed="rId6">
              <a:alphaModFix amt="80000"/>
            </a:blip>
            <a:srcRect/>
            <a:stretch/>
          </p:blipFill>
          <p:spPr>
            <a:xfrm>
              <a:off x="-1172725" y="2561438"/>
              <a:ext cx="5143501" cy="5143501"/>
            </a:xfrm>
            <a:prstGeom prst="rect">
              <a:avLst/>
            </a:prstGeom>
            <a:noFill/>
            <a:ln>
              <a:noFill/>
            </a:ln>
          </p:spPr>
        </p:pic>
        <p:pic>
          <p:nvPicPr>
            <p:cNvPr id="1397" name="Google Shape;1397;p18"/>
            <p:cNvPicPr preferRelativeResize="0"/>
            <p:nvPr/>
          </p:nvPicPr>
          <p:blipFill>
            <a:blip r:embed="rId7">
              <a:alphaModFix/>
            </a:blip>
            <a:stretch>
              <a:fillRect/>
            </a:stretch>
          </p:blipFill>
          <p:spPr>
            <a:xfrm rot="-2381239">
              <a:off x="8059875" y="99987"/>
              <a:ext cx="2849075" cy="2849075"/>
            </a:xfrm>
            <a:prstGeom prst="rect">
              <a:avLst/>
            </a:prstGeom>
            <a:noFill/>
            <a:ln>
              <a:noFill/>
            </a:ln>
          </p:spPr>
        </p:pic>
      </p:grpSp>
      <p:sp>
        <p:nvSpPr>
          <p:cNvPr id="1398" name="Google Shape;1398;p18"/>
          <p:cNvSpPr txBox="1">
            <a:spLocks noGrp="1"/>
          </p:cNvSpPr>
          <p:nvPr>
            <p:ph type="title" hasCustomPrompt="1"/>
          </p:nvPr>
        </p:nvSpPr>
        <p:spPr>
          <a:xfrm>
            <a:off x="798388" y="285107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99" name="Google Shape;1399;p18"/>
          <p:cNvSpPr txBox="1">
            <a:spLocks noGrp="1"/>
          </p:cNvSpPr>
          <p:nvPr>
            <p:ph type="subTitle" idx="1"/>
          </p:nvPr>
        </p:nvSpPr>
        <p:spPr>
          <a:xfrm>
            <a:off x="798400" y="3625721"/>
            <a:ext cx="3492600" cy="3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PT Sans"/>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Font typeface="PT Sans"/>
              <a:buNone/>
              <a:defRPr>
                <a:latin typeface="PT Sans"/>
                <a:ea typeface="PT Sans"/>
                <a:cs typeface="PT Sans"/>
                <a:sym typeface="PT Sans"/>
              </a:defRPr>
            </a:lvl4pPr>
            <a:lvl5pPr lvl="4" algn="ctr" rtl="0">
              <a:lnSpc>
                <a:spcPct val="100000"/>
              </a:lnSpc>
              <a:spcBef>
                <a:spcPts val="0"/>
              </a:spcBef>
              <a:spcAft>
                <a:spcPts val="0"/>
              </a:spcAft>
              <a:buSzPts val="1200"/>
              <a:buFont typeface="PT Sans"/>
              <a:buNone/>
              <a:defRPr>
                <a:latin typeface="PT Sans"/>
                <a:ea typeface="PT Sans"/>
                <a:cs typeface="PT Sans"/>
                <a:sym typeface="PT Sans"/>
              </a:defRPr>
            </a:lvl5pPr>
            <a:lvl6pPr lvl="5" algn="ctr" rtl="0">
              <a:lnSpc>
                <a:spcPct val="100000"/>
              </a:lnSpc>
              <a:spcBef>
                <a:spcPts val="0"/>
              </a:spcBef>
              <a:spcAft>
                <a:spcPts val="0"/>
              </a:spcAft>
              <a:buSzPts val="1200"/>
              <a:buFont typeface="PT Sans"/>
              <a:buNone/>
              <a:defRPr>
                <a:latin typeface="PT Sans"/>
                <a:ea typeface="PT Sans"/>
                <a:cs typeface="PT Sans"/>
                <a:sym typeface="PT Sans"/>
              </a:defRPr>
            </a:lvl6pPr>
            <a:lvl7pPr lvl="6" algn="ctr" rtl="0">
              <a:lnSpc>
                <a:spcPct val="100000"/>
              </a:lnSpc>
              <a:spcBef>
                <a:spcPts val="0"/>
              </a:spcBef>
              <a:spcAft>
                <a:spcPts val="0"/>
              </a:spcAft>
              <a:buSzPts val="1200"/>
              <a:buFont typeface="PT Sans"/>
              <a:buNone/>
              <a:defRPr>
                <a:latin typeface="PT Sans"/>
                <a:ea typeface="PT Sans"/>
                <a:cs typeface="PT Sans"/>
                <a:sym typeface="PT Sans"/>
              </a:defRPr>
            </a:lvl7pPr>
            <a:lvl8pPr lvl="7" algn="ctr" rtl="0">
              <a:lnSpc>
                <a:spcPct val="100000"/>
              </a:lnSpc>
              <a:spcBef>
                <a:spcPts val="0"/>
              </a:spcBef>
              <a:spcAft>
                <a:spcPts val="0"/>
              </a:spcAft>
              <a:buSzPts val="1200"/>
              <a:buFont typeface="PT Sans"/>
              <a:buNone/>
              <a:defRPr>
                <a:latin typeface="PT Sans"/>
                <a:ea typeface="PT Sans"/>
                <a:cs typeface="PT Sans"/>
                <a:sym typeface="PT Sans"/>
              </a:defRPr>
            </a:lvl8pPr>
            <a:lvl9pPr lvl="8" algn="ctr" rtl="0">
              <a:lnSpc>
                <a:spcPct val="100000"/>
              </a:lnSpc>
              <a:spcBef>
                <a:spcPts val="0"/>
              </a:spcBef>
              <a:spcAft>
                <a:spcPts val="0"/>
              </a:spcAft>
              <a:buSzPts val="1200"/>
              <a:buFont typeface="PT Sans"/>
              <a:buNone/>
              <a:defRPr>
                <a:latin typeface="PT Sans"/>
                <a:ea typeface="PT Sans"/>
                <a:cs typeface="PT Sans"/>
                <a:sym typeface="PT Sans"/>
              </a:defRPr>
            </a:lvl9pPr>
          </a:lstStyle>
          <a:p>
            <a:endParaRPr/>
          </a:p>
        </p:txBody>
      </p:sp>
      <p:sp>
        <p:nvSpPr>
          <p:cNvPr id="1400" name="Google Shape;1400;p18"/>
          <p:cNvSpPr txBox="1">
            <a:spLocks noGrp="1"/>
          </p:cNvSpPr>
          <p:nvPr>
            <p:ph type="title" idx="2" hasCustomPrompt="1"/>
          </p:nvPr>
        </p:nvSpPr>
        <p:spPr>
          <a:xfrm>
            <a:off x="2825700" y="114008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01" name="Google Shape;1401;p18"/>
          <p:cNvSpPr txBox="1">
            <a:spLocks noGrp="1"/>
          </p:cNvSpPr>
          <p:nvPr>
            <p:ph type="subTitle" idx="3"/>
          </p:nvPr>
        </p:nvSpPr>
        <p:spPr>
          <a:xfrm>
            <a:off x="2825700" y="1915024"/>
            <a:ext cx="3492600" cy="3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PT Sans"/>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Font typeface="PT Sans"/>
              <a:buNone/>
              <a:defRPr>
                <a:latin typeface="PT Sans"/>
                <a:ea typeface="PT Sans"/>
                <a:cs typeface="PT Sans"/>
                <a:sym typeface="PT Sans"/>
              </a:defRPr>
            </a:lvl4pPr>
            <a:lvl5pPr lvl="4" algn="ctr" rtl="0">
              <a:lnSpc>
                <a:spcPct val="100000"/>
              </a:lnSpc>
              <a:spcBef>
                <a:spcPts val="0"/>
              </a:spcBef>
              <a:spcAft>
                <a:spcPts val="0"/>
              </a:spcAft>
              <a:buSzPts val="1200"/>
              <a:buFont typeface="PT Sans"/>
              <a:buNone/>
              <a:defRPr>
                <a:latin typeface="PT Sans"/>
                <a:ea typeface="PT Sans"/>
                <a:cs typeface="PT Sans"/>
                <a:sym typeface="PT Sans"/>
              </a:defRPr>
            </a:lvl5pPr>
            <a:lvl6pPr lvl="5" algn="ctr" rtl="0">
              <a:lnSpc>
                <a:spcPct val="100000"/>
              </a:lnSpc>
              <a:spcBef>
                <a:spcPts val="0"/>
              </a:spcBef>
              <a:spcAft>
                <a:spcPts val="0"/>
              </a:spcAft>
              <a:buSzPts val="1200"/>
              <a:buFont typeface="PT Sans"/>
              <a:buNone/>
              <a:defRPr>
                <a:latin typeface="PT Sans"/>
                <a:ea typeface="PT Sans"/>
                <a:cs typeface="PT Sans"/>
                <a:sym typeface="PT Sans"/>
              </a:defRPr>
            </a:lvl6pPr>
            <a:lvl7pPr lvl="6" algn="ctr" rtl="0">
              <a:lnSpc>
                <a:spcPct val="100000"/>
              </a:lnSpc>
              <a:spcBef>
                <a:spcPts val="0"/>
              </a:spcBef>
              <a:spcAft>
                <a:spcPts val="0"/>
              </a:spcAft>
              <a:buSzPts val="1200"/>
              <a:buFont typeface="PT Sans"/>
              <a:buNone/>
              <a:defRPr>
                <a:latin typeface="PT Sans"/>
                <a:ea typeface="PT Sans"/>
                <a:cs typeface="PT Sans"/>
                <a:sym typeface="PT Sans"/>
              </a:defRPr>
            </a:lvl7pPr>
            <a:lvl8pPr lvl="7" algn="ctr" rtl="0">
              <a:lnSpc>
                <a:spcPct val="100000"/>
              </a:lnSpc>
              <a:spcBef>
                <a:spcPts val="0"/>
              </a:spcBef>
              <a:spcAft>
                <a:spcPts val="0"/>
              </a:spcAft>
              <a:buSzPts val="1200"/>
              <a:buFont typeface="PT Sans"/>
              <a:buNone/>
              <a:defRPr>
                <a:latin typeface="PT Sans"/>
                <a:ea typeface="PT Sans"/>
                <a:cs typeface="PT Sans"/>
                <a:sym typeface="PT Sans"/>
              </a:defRPr>
            </a:lvl8pPr>
            <a:lvl9pPr lvl="8" algn="ctr" rtl="0">
              <a:lnSpc>
                <a:spcPct val="100000"/>
              </a:lnSpc>
              <a:spcBef>
                <a:spcPts val="0"/>
              </a:spcBef>
              <a:spcAft>
                <a:spcPts val="0"/>
              </a:spcAft>
              <a:buSzPts val="1200"/>
              <a:buFont typeface="PT Sans"/>
              <a:buNone/>
              <a:defRPr>
                <a:latin typeface="PT Sans"/>
                <a:ea typeface="PT Sans"/>
                <a:cs typeface="PT Sans"/>
                <a:sym typeface="PT Sans"/>
              </a:defRPr>
            </a:lvl9pPr>
          </a:lstStyle>
          <a:p>
            <a:endParaRPr/>
          </a:p>
        </p:txBody>
      </p:sp>
      <p:sp>
        <p:nvSpPr>
          <p:cNvPr id="1402" name="Google Shape;1402;p18"/>
          <p:cNvSpPr txBox="1">
            <a:spLocks noGrp="1"/>
          </p:cNvSpPr>
          <p:nvPr>
            <p:ph type="title" idx="4" hasCustomPrompt="1"/>
          </p:nvPr>
        </p:nvSpPr>
        <p:spPr>
          <a:xfrm>
            <a:off x="4853013" y="285107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03" name="Google Shape;1403;p18"/>
          <p:cNvSpPr txBox="1">
            <a:spLocks noGrp="1"/>
          </p:cNvSpPr>
          <p:nvPr>
            <p:ph type="subTitle" idx="5"/>
          </p:nvPr>
        </p:nvSpPr>
        <p:spPr>
          <a:xfrm>
            <a:off x="4853025" y="3625721"/>
            <a:ext cx="3492600" cy="3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PT Sans"/>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Font typeface="PT Sans"/>
              <a:buNone/>
              <a:defRPr>
                <a:latin typeface="PT Sans"/>
                <a:ea typeface="PT Sans"/>
                <a:cs typeface="PT Sans"/>
                <a:sym typeface="PT Sans"/>
              </a:defRPr>
            </a:lvl4pPr>
            <a:lvl5pPr lvl="4" algn="ctr" rtl="0">
              <a:lnSpc>
                <a:spcPct val="100000"/>
              </a:lnSpc>
              <a:spcBef>
                <a:spcPts val="0"/>
              </a:spcBef>
              <a:spcAft>
                <a:spcPts val="0"/>
              </a:spcAft>
              <a:buSzPts val="1200"/>
              <a:buFont typeface="PT Sans"/>
              <a:buNone/>
              <a:defRPr>
                <a:latin typeface="PT Sans"/>
                <a:ea typeface="PT Sans"/>
                <a:cs typeface="PT Sans"/>
                <a:sym typeface="PT Sans"/>
              </a:defRPr>
            </a:lvl5pPr>
            <a:lvl6pPr lvl="5" algn="ctr" rtl="0">
              <a:lnSpc>
                <a:spcPct val="100000"/>
              </a:lnSpc>
              <a:spcBef>
                <a:spcPts val="0"/>
              </a:spcBef>
              <a:spcAft>
                <a:spcPts val="0"/>
              </a:spcAft>
              <a:buSzPts val="1200"/>
              <a:buFont typeface="PT Sans"/>
              <a:buNone/>
              <a:defRPr>
                <a:latin typeface="PT Sans"/>
                <a:ea typeface="PT Sans"/>
                <a:cs typeface="PT Sans"/>
                <a:sym typeface="PT Sans"/>
              </a:defRPr>
            </a:lvl6pPr>
            <a:lvl7pPr lvl="6" algn="ctr" rtl="0">
              <a:lnSpc>
                <a:spcPct val="100000"/>
              </a:lnSpc>
              <a:spcBef>
                <a:spcPts val="0"/>
              </a:spcBef>
              <a:spcAft>
                <a:spcPts val="0"/>
              </a:spcAft>
              <a:buSzPts val="1200"/>
              <a:buFont typeface="PT Sans"/>
              <a:buNone/>
              <a:defRPr>
                <a:latin typeface="PT Sans"/>
                <a:ea typeface="PT Sans"/>
                <a:cs typeface="PT Sans"/>
                <a:sym typeface="PT Sans"/>
              </a:defRPr>
            </a:lvl7pPr>
            <a:lvl8pPr lvl="7" algn="ctr" rtl="0">
              <a:lnSpc>
                <a:spcPct val="100000"/>
              </a:lnSpc>
              <a:spcBef>
                <a:spcPts val="0"/>
              </a:spcBef>
              <a:spcAft>
                <a:spcPts val="0"/>
              </a:spcAft>
              <a:buSzPts val="1200"/>
              <a:buFont typeface="PT Sans"/>
              <a:buNone/>
              <a:defRPr>
                <a:latin typeface="PT Sans"/>
                <a:ea typeface="PT Sans"/>
                <a:cs typeface="PT Sans"/>
                <a:sym typeface="PT Sans"/>
              </a:defRPr>
            </a:lvl8pPr>
            <a:lvl9pPr lvl="8" algn="ctr" rtl="0">
              <a:lnSpc>
                <a:spcPct val="100000"/>
              </a:lnSpc>
              <a:spcBef>
                <a:spcPts val="0"/>
              </a:spcBef>
              <a:spcAft>
                <a:spcPts val="0"/>
              </a:spcAft>
              <a:buSzPts val="1200"/>
              <a:buFont typeface="PT Sans"/>
              <a:buNone/>
              <a:defRPr>
                <a:latin typeface="PT Sans"/>
                <a:ea typeface="PT Sans"/>
                <a:cs typeface="PT Sans"/>
                <a:sym typeface="PT Sans"/>
              </a:defRPr>
            </a:lvl9pPr>
          </a:lstStyle>
          <a:p>
            <a:endParaRPr/>
          </a:p>
        </p:txBody>
      </p:sp>
      <p:grpSp>
        <p:nvGrpSpPr>
          <p:cNvPr id="1404" name="Google Shape;1404;p18"/>
          <p:cNvGrpSpPr/>
          <p:nvPr/>
        </p:nvGrpSpPr>
        <p:grpSpPr>
          <a:xfrm>
            <a:off x="-408435" y="1157506"/>
            <a:ext cx="945465" cy="1336437"/>
            <a:chOff x="3175300" y="1676625"/>
            <a:chExt cx="451425" cy="638100"/>
          </a:xfrm>
        </p:grpSpPr>
        <p:sp>
          <p:nvSpPr>
            <p:cNvPr id="1405" name="Google Shape;1405;p18"/>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8"/>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8"/>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8"/>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8"/>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8"/>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8"/>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8"/>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8"/>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8"/>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8"/>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8"/>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8"/>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8"/>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8"/>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8"/>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8"/>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8"/>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8"/>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8"/>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8"/>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8"/>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8"/>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8"/>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8"/>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8"/>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8"/>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8"/>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8"/>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8"/>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8"/>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8"/>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8"/>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8"/>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8"/>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8"/>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8"/>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8"/>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8"/>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8"/>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8"/>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8"/>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8"/>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8"/>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8"/>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8"/>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8"/>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8"/>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53"/>
        <p:cNvGrpSpPr/>
        <p:nvPr/>
      </p:nvGrpSpPr>
      <p:grpSpPr>
        <a:xfrm>
          <a:off x="0" y="0"/>
          <a:ext cx="0" cy="0"/>
          <a:chOff x="0" y="0"/>
          <a:chExt cx="0" cy="0"/>
        </a:xfrm>
      </p:grpSpPr>
      <p:grpSp>
        <p:nvGrpSpPr>
          <p:cNvPr id="1454" name="Google Shape;1454;p19"/>
          <p:cNvGrpSpPr/>
          <p:nvPr/>
        </p:nvGrpSpPr>
        <p:grpSpPr>
          <a:xfrm>
            <a:off x="75" y="-413375"/>
            <a:ext cx="9144000" cy="5715000"/>
            <a:chOff x="75" y="-413375"/>
            <a:chExt cx="9144000" cy="5715000"/>
          </a:xfrm>
        </p:grpSpPr>
        <p:grpSp>
          <p:nvGrpSpPr>
            <p:cNvPr id="1455" name="Google Shape;1455;p19"/>
            <p:cNvGrpSpPr/>
            <p:nvPr/>
          </p:nvGrpSpPr>
          <p:grpSpPr>
            <a:xfrm>
              <a:off x="718600" y="-413375"/>
              <a:ext cx="7712175" cy="5715000"/>
              <a:chOff x="718600" y="-413375"/>
              <a:chExt cx="7712175" cy="5715000"/>
            </a:xfrm>
          </p:grpSpPr>
          <p:cxnSp>
            <p:nvCxnSpPr>
              <p:cNvPr id="1456" name="Google Shape;1456;p19"/>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457" name="Google Shape;1457;p19"/>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458" name="Google Shape;1458;p19"/>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459" name="Google Shape;1459;p19"/>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460" name="Google Shape;1460;p19"/>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461" name="Google Shape;1461;p19"/>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462" name="Google Shape;1462;p19"/>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463" name="Google Shape;1463;p19"/>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464" name="Google Shape;1464;p19"/>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1465" name="Google Shape;1465;p19"/>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466" name="Google Shape;146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467" name="Google Shape;1467;p19"/>
          <p:cNvGrpSpPr/>
          <p:nvPr/>
        </p:nvGrpSpPr>
        <p:grpSpPr>
          <a:xfrm>
            <a:off x="2678165" y="-796944"/>
            <a:ext cx="4960490" cy="6782512"/>
            <a:chOff x="2678165" y="-796944"/>
            <a:chExt cx="4960490" cy="6782512"/>
          </a:xfrm>
        </p:grpSpPr>
        <p:grpSp>
          <p:nvGrpSpPr>
            <p:cNvPr id="1468" name="Google Shape;1468;p19"/>
            <p:cNvGrpSpPr/>
            <p:nvPr/>
          </p:nvGrpSpPr>
          <p:grpSpPr>
            <a:xfrm>
              <a:off x="2678165" y="4649131"/>
              <a:ext cx="945465" cy="1336437"/>
              <a:chOff x="3175300" y="1676625"/>
              <a:chExt cx="451425" cy="638100"/>
            </a:xfrm>
          </p:grpSpPr>
          <p:sp>
            <p:nvSpPr>
              <p:cNvPr id="1469" name="Google Shape;1469;p19"/>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9"/>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9"/>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9"/>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9"/>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9"/>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9"/>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9"/>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9"/>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9"/>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9"/>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9"/>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9"/>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9"/>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9"/>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9"/>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9"/>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9"/>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9"/>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9"/>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9"/>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9"/>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9"/>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9"/>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9"/>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9"/>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9"/>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9"/>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9"/>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9"/>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9"/>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9"/>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9"/>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9"/>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9"/>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9"/>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9"/>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9"/>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9"/>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9"/>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9"/>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9"/>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9"/>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9"/>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9"/>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9"/>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9"/>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9"/>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19"/>
            <p:cNvGrpSpPr/>
            <p:nvPr/>
          </p:nvGrpSpPr>
          <p:grpSpPr>
            <a:xfrm>
              <a:off x="6693190" y="-796944"/>
              <a:ext cx="945465" cy="1336437"/>
              <a:chOff x="3175300" y="1676625"/>
              <a:chExt cx="451425" cy="638100"/>
            </a:xfrm>
          </p:grpSpPr>
          <p:sp>
            <p:nvSpPr>
              <p:cNvPr id="1518" name="Google Shape;1518;p19"/>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9"/>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9"/>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9"/>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9"/>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9"/>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9"/>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9"/>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9"/>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9"/>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9"/>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9"/>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9"/>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9"/>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9"/>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9"/>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9"/>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9"/>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9"/>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9"/>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9"/>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9"/>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9"/>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9"/>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9"/>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9"/>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9"/>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9"/>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9"/>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9"/>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9"/>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9"/>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9"/>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9"/>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9"/>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9"/>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9"/>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9"/>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9"/>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9"/>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9"/>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9"/>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9"/>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9"/>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9"/>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9"/>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9"/>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9"/>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566" name="Google Shape;1566;p19"/>
          <p:cNvPicPr preferRelativeResize="0"/>
          <p:nvPr/>
        </p:nvPicPr>
        <p:blipFill>
          <a:blip r:embed="rId3">
            <a:alphaModFix/>
          </a:blip>
          <a:stretch>
            <a:fillRect/>
          </a:stretch>
        </p:blipFill>
        <p:spPr>
          <a:xfrm rot="5536032">
            <a:off x="5829815" y="2170464"/>
            <a:ext cx="6257545" cy="1051074"/>
          </a:xfrm>
          <a:prstGeom prst="rect">
            <a:avLst/>
          </a:prstGeom>
          <a:noFill/>
          <a:ln>
            <a:noFill/>
          </a:ln>
        </p:spPr>
      </p:pic>
      <p:grpSp>
        <p:nvGrpSpPr>
          <p:cNvPr id="1567" name="Google Shape;1567;p19"/>
          <p:cNvGrpSpPr/>
          <p:nvPr/>
        </p:nvGrpSpPr>
        <p:grpSpPr>
          <a:xfrm>
            <a:off x="-2666803" y="-2363350"/>
            <a:ext cx="14295153" cy="9909526"/>
            <a:chOff x="-2666803" y="-2363350"/>
            <a:chExt cx="14295153" cy="9909526"/>
          </a:xfrm>
        </p:grpSpPr>
        <p:pic>
          <p:nvPicPr>
            <p:cNvPr id="1568" name="Google Shape;1568;p19"/>
            <p:cNvPicPr preferRelativeResize="0"/>
            <p:nvPr/>
          </p:nvPicPr>
          <p:blipFill>
            <a:blip r:embed="rId4">
              <a:alphaModFix/>
            </a:blip>
            <a:stretch>
              <a:fillRect/>
            </a:stretch>
          </p:blipFill>
          <p:spPr>
            <a:xfrm rot="7595592">
              <a:off x="-2078974" y="1448684"/>
              <a:ext cx="3082669" cy="3014935"/>
            </a:xfrm>
            <a:prstGeom prst="rect">
              <a:avLst/>
            </a:prstGeom>
            <a:noFill/>
            <a:ln>
              <a:noFill/>
            </a:ln>
          </p:spPr>
        </p:pic>
        <p:pic>
          <p:nvPicPr>
            <p:cNvPr id="1569" name="Google Shape;1569;p19"/>
            <p:cNvPicPr preferRelativeResize="0"/>
            <p:nvPr/>
          </p:nvPicPr>
          <p:blipFill>
            <a:blip r:embed="rId5">
              <a:alphaModFix amt="90000"/>
            </a:blip>
            <a:stretch>
              <a:fillRect/>
            </a:stretch>
          </p:blipFill>
          <p:spPr>
            <a:xfrm>
              <a:off x="6484850" y="2402675"/>
              <a:ext cx="5143501" cy="5143501"/>
            </a:xfrm>
            <a:prstGeom prst="rect">
              <a:avLst/>
            </a:prstGeom>
            <a:noFill/>
            <a:ln>
              <a:noFill/>
            </a:ln>
          </p:spPr>
        </p:pic>
        <p:pic>
          <p:nvPicPr>
            <p:cNvPr id="1570" name="Google Shape;1570;p19"/>
            <p:cNvPicPr preferRelativeResize="0"/>
            <p:nvPr/>
          </p:nvPicPr>
          <p:blipFill rotWithShape="1">
            <a:blip r:embed="rId6">
              <a:alphaModFix amt="90000"/>
            </a:blip>
            <a:srcRect/>
            <a:stretch/>
          </p:blipFill>
          <p:spPr>
            <a:xfrm>
              <a:off x="-2308500" y="-2363350"/>
              <a:ext cx="5143501" cy="5143501"/>
            </a:xfrm>
            <a:prstGeom prst="rect">
              <a:avLst/>
            </a:prstGeom>
            <a:noFill/>
            <a:ln>
              <a:noFill/>
            </a:ln>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571"/>
        <p:cNvGrpSpPr/>
        <p:nvPr/>
      </p:nvGrpSpPr>
      <p:grpSpPr>
        <a:xfrm>
          <a:off x="0" y="0"/>
          <a:ext cx="0" cy="0"/>
          <a:chOff x="0" y="0"/>
          <a:chExt cx="0" cy="0"/>
        </a:xfrm>
      </p:grpSpPr>
      <p:grpSp>
        <p:nvGrpSpPr>
          <p:cNvPr id="1572" name="Google Shape;1572;p20"/>
          <p:cNvGrpSpPr/>
          <p:nvPr/>
        </p:nvGrpSpPr>
        <p:grpSpPr>
          <a:xfrm>
            <a:off x="75" y="-413375"/>
            <a:ext cx="9144000" cy="5715000"/>
            <a:chOff x="75" y="-413375"/>
            <a:chExt cx="9144000" cy="5715000"/>
          </a:xfrm>
        </p:grpSpPr>
        <p:grpSp>
          <p:nvGrpSpPr>
            <p:cNvPr id="1573" name="Google Shape;1573;p20"/>
            <p:cNvGrpSpPr/>
            <p:nvPr/>
          </p:nvGrpSpPr>
          <p:grpSpPr>
            <a:xfrm>
              <a:off x="718600" y="-413375"/>
              <a:ext cx="7712175" cy="5715000"/>
              <a:chOff x="718600" y="-413375"/>
              <a:chExt cx="7712175" cy="5715000"/>
            </a:xfrm>
          </p:grpSpPr>
          <p:cxnSp>
            <p:nvCxnSpPr>
              <p:cNvPr id="1574" name="Google Shape;1574;p20"/>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575" name="Google Shape;1575;p20"/>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576" name="Google Shape;1576;p20"/>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577" name="Google Shape;1577;p20"/>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578" name="Google Shape;1578;p20"/>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579" name="Google Shape;1579;p20"/>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580" name="Google Shape;1580;p20"/>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581" name="Google Shape;1581;p20"/>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582" name="Google Shape;1582;p20"/>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1583" name="Google Shape;1583;p20"/>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584" name="Google Shape;158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585" name="Google Shape;1585;p20"/>
          <p:cNvPicPr preferRelativeResize="0"/>
          <p:nvPr/>
        </p:nvPicPr>
        <p:blipFill>
          <a:blip r:embed="rId3">
            <a:alphaModFix/>
          </a:blip>
          <a:stretch>
            <a:fillRect/>
          </a:stretch>
        </p:blipFill>
        <p:spPr>
          <a:xfrm rot="5400003">
            <a:off x="-2893635" y="2046212"/>
            <a:ext cx="6257541" cy="1051073"/>
          </a:xfrm>
          <a:prstGeom prst="rect">
            <a:avLst/>
          </a:prstGeom>
          <a:noFill/>
          <a:ln>
            <a:noFill/>
          </a:ln>
        </p:spPr>
      </p:pic>
      <p:grpSp>
        <p:nvGrpSpPr>
          <p:cNvPr id="1586" name="Google Shape;1586;p20"/>
          <p:cNvGrpSpPr/>
          <p:nvPr/>
        </p:nvGrpSpPr>
        <p:grpSpPr>
          <a:xfrm>
            <a:off x="-2677675" y="-2412101"/>
            <a:ext cx="14659626" cy="9825982"/>
            <a:chOff x="-2677675" y="-2412101"/>
            <a:chExt cx="14659626" cy="9825982"/>
          </a:xfrm>
        </p:grpSpPr>
        <p:pic>
          <p:nvPicPr>
            <p:cNvPr id="1587" name="Google Shape;1587;p20"/>
            <p:cNvPicPr preferRelativeResize="0"/>
            <p:nvPr/>
          </p:nvPicPr>
          <p:blipFill>
            <a:blip r:embed="rId4">
              <a:alphaModFix/>
            </a:blip>
            <a:stretch>
              <a:fillRect/>
            </a:stretch>
          </p:blipFill>
          <p:spPr>
            <a:xfrm>
              <a:off x="2324899" y="4398945"/>
              <a:ext cx="3082670" cy="3014936"/>
            </a:xfrm>
            <a:prstGeom prst="rect">
              <a:avLst/>
            </a:prstGeom>
            <a:noFill/>
            <a:ln>
              <a:noFill/>
            </a:ln>
          </p:spPr>
        </p:pic>
        <p:pic>
          <p:nvPicPr>
            <p:cNvPr id="1588" name="Google Shape;1588;p20"/>
            <p:cNvPicPr preferRelativeResize="0"/>
            <p:nvPr/>
          </p:nvPicPr>
          <p:blipFill>
            <a:blip r:embed="rId5">
              <a:alphaModFix/>
            </a:blip>
            <a:stretch>
              <a:fillRect/>
            </a:stretch>
          </p:blipFill>
          <p:spPr>
            <a:xfrm>
              <a:off x="520999" y="-2412101"/>
              <a:ext cx="3632727" cy="3529852"/>
            </a:xfrm>
            <a:prstGeom prst="rect">
              <a:avLst/>
            </a:prstGeom>
            <a:noFill/>
            <a:ln>
              <a:noFill/>
            </a:ln>
          </p:spPr>
        </p:pic>
        <p:pic>
          <p:nvPicPr>
            <p:cNvPr id="1589" name="Google Shape;1589;p20"/>
            <p:cNvPicPr preferRelativeResize="0"/>
            <p:nvPr/>
          </p:nvPicPr>
          <p:blipFill>
            <a:blip r:embed="rId6">
              <a:alphaModFix amt="80000"/>
            </a:blip>
            <a:stretch>
              <a:fillRect/>
            </a:stretch>
          </p:blipFill>
          <p:spPr>
            <a:xfrm>
              <a:off x="6838450" y="-646950"/>
              <a:ext cx="5143501" cy="5143501"/>
            </a:xfrm>
            <a:prstGeom prst="rect">
              <a:avLst/>
            </a:prstGeom>
            <a:noFill/>
            <a:ln>
              <a:noFill/>
            </a:ln>
          </p:spPr>
        </p:pic>
        <p:pic>
          <p:nvPicPr>
            <p:cNvPr id="1590" name="Google Shape;1590;p20"/>
            <p:cNvPicPr preferRelativeResize="0"/>
            <p:nvPr/>
          </p:nvPicPr>
          <p:blipFill rotWithShape="1">
            <a:blip r:embed="rId7">
              <a:alphaModFix amt="80000"/>
            </a:blip>
            <a:srcRect/>
            <a:stretch/>
          </p:blipFill>
          <p:spPr>
            <a:xfrm>
              <a:off x="-2677675" y="1403825"/>
              <a:ext cx="5143501" cy="5143501"/>
            </a:xfrm>
            <a:prstGeom prst="rect">
              <a:avLst/>
            </a:prstGeom>
            <a:noFill/>
            <a:ln>
              <a:noFill/>
            </a:ln>
          </p:spPr>
        </p:pic>
      </p:grpSp>
      <p:grpSp>
        <p:nvGrpSpPr>
          <p:cNvPr id="1591" name="Google Shape;1591;p20"/>
          <p:cNvGrpSpPr/>
          <p:nvPr/>
        </p:nvGrpSpPr>
        <p:grpSpPr>
          <a:xfrm>
            <a:off x="8430765" y="700306"/>
            <a:ext cx="945465" cy="1336437"/>
            <a:chOff x="3175300" y="1676625"/>
            <a:chExt cx="451425" cy="638100"/>
          </a:xfrm>
        </p:grpSpPr>
        <p:sp>
          <p:nvSpPr>
            <p:cNvPr id="1592" name="Google Shape;1592;p20"/>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0"/>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0"/>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0"/>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0"/>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0"/>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0"/>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0"/>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0"/>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0"/>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0"/>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0"/>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0"/>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0"/>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0"/>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0"/>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0"/>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0"/>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0"/>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0"/>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0"/>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0"/>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0"/>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0"/>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0"/>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0"/>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0"/>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0"/>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0"/>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0"/>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0"/>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0"/>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0"/>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0"/>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0"/>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0"/>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0"/>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0"/>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0"/>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0"/>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0"/>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0"/>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0"/>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0"/>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0"/>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0"/>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0"/>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0"/>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714"/>
        <p:cNvGrpSpPr/>
        <p:nvPr/>
      </p:nvGrpSpPr>
      <p:grpSpPr>
        <a:xfrm>
          <a:off x="0" y="0"/>
          <a:ext cx="0" cy="0"/>
          <a:chOff x="0" y="0"/>
          <a:chExt cx="0" cy="0"/>
        </a:xfrm>
      </p:grpSpPr>
      <p:grpSp>
        <p:nvGrpSpPr>
          <p:cNvPr id="1715" name="Google Shape;1715;p22"/>
          <p:cNvGrpSpPr/>
          <p:nvPr/>
        </p:nvGrpSpPr>
        <p:grpSpPr>
          <a:xfrm>
            <a:off x="75" y="-413375"/>
            <a:ext cx="9144000" cy="5715000"/>
            <a:chOff x="75" y="-413375"/>
            <a:chExt cx="9144000" cy="5715000"/>
          </a:xfrm>
        </p:grpSpPr>
        <p:grpSp>
          <p:nvGrpSpPr>
            <p:cNvPr id="1716" name="Google Shape;1716;p22"/>
            <p:cNvGrpSpPr/>
            <p:nvPr/>
          </p:nvGrpSpPr>
          <p:grpSpPr>
            <a:xfrm>
              <a:off x="718600" y="-413375"/>
              <a:ext cx="7712175" cy="5715000"/>
              <a:chOff x="718600" y="-413375"/>
              <a:chExt cx="7712175" cy="5715000"/>
            </a:xfrm>
          </p:grpSpPr>
          <p:cxnSp>
            <p:nvCxnSpPr>
              <p:cNvPr id="1717" name="Google Shape;1717;p22"/>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718" name="Google Shape;1718;p22"/>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719" name="Google Shape;1719;p22"/>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720" name="Google Shape;1720;p22"/>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721" name="Google Shape;1721;p22"/>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722" name="Google Shape;1722;p22"/>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723" name="Google Shape;1723;p22"/>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724" name="Google Shape;1724;p22"/>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725" name="Google Shape;1725;p22"/>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1726" name="Google Shape;1726;p22"/>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1727" name="Google Shape;1727;p22"/>
          <p:cNvGrpSpPr/>
          <p:nvPr/>
        </p:nvGrpSpPr>
        <p:grpSpPr>
          <a:xfrm>
            <a:off x="-402410" y="1151381"/>
            <a:ext cx="9778640" cy="4667712"/>
            <a:chOff x="-402410" y="1151381"/>
            <a:chExt cx="9778640" cy="4667712"/>
          </a:xfrm>
        </p:grpSpPr>
        <p:grpSp>
          <p:nvGrpSpPr>
            <p:cNvPr id="1728" name="Google Shape;1728;p22"/>
            <p:cNvGrpSpPr/>
            <p:nvPr/>
          </p:nvGrpSpPr>
          <p:grpSpPr>
            <a:xfrm>
              <a:off x="-402410" y="1151381"/>
              <a:ext cx="945465" cy="1336437"/>
              <a:chOff x="3175300" y="1676625"/>
              <a:chExt cx="451425" cy="638100"/>
            </a:xfrm>
          </p:grpSpPr>
          <p:sp>
            <p:nvSpPr>
              <p:cNvPr id="1729" name="Google Shape;1729;p22"/>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2"/>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2"/>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2"/>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2"/>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2"/>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2"/>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2"/>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2"/>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2"/>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2"/>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2"/>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2"/>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2"/>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2"/>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2"/>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2"/>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2"/>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2"/>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2"/>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2"/>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2"/>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2"/>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2"/>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2"/>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2"/>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2"/>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2"/>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2"/>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2"/>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2"/>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2"/>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2"/>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2"/>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2"/>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2"/>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2"/>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2"/>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2"/>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2"/>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2"/>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2"/>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2"/>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2"/>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2"/>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2"/>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2"/>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2"/>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22"/>
            <p:cNvGrpSpPr/>
            <p:nvPr/>
          </p:nvGrpSpPr>
          <p:grpSpPr>
            <a:xfrm>
              <a:off x="8430765" y="4482656"/>
              <a:ext cx="945465" cy="1336437"/>
              <a:chOff x="3175300" y="1676625"/>
              <a:chExt cx="451425" cy="638100"/>
            </a:xfrm>
          </p:grpSpPr>
          <p:sp>
            <p:nvSpPr>
              <p:cNvPr id="1778" name="Google Shape;1778;p22"/>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2"/>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2"/>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2"/>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2"/>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2"/>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2"/>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2"/>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2"/>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2"/>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2"/>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2"/>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2"/>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2"/>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2"/>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2"/>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2"/>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2"/>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2"/>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2"/>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2"/>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2"/>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2"/>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2"/>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2"/>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2"/>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2"/>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2"/>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2"/>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2"/>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2"/>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2"/>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2"/>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2"/>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2"/>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2"/>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2"/>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2"/>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2"/>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2"/>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2"/>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2"/>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2"/>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2"/>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2"/>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2"/>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2"/>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2"/>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6" name="Google Shape;1826;p22"/>
          <p:cNvGrpSpPr/>
          <p:nvPr/>
        </p:nvGrpSpPr>
        <p:grpSpPr>
          <a:xfrm>
            <a:off x="-1620975" y="-1528442"/>
            <a:ext cx="13096226" cy="9441230"/>
            <a:chOff x="-1620975" y="-1528442"/>
            <a:chExt cx="13096226" cy="9441230"/>
          </a:xfrm>
        </p:grpSpPr>
        <p:pic>
          <p:nvPicPr>
            <p:cNvPr id="1827" name="Google Shape;1827;p22"/>
            <p:cNvPicPr preferRelativeResize="0"/>
            <p:nvPr/>
          </p:nvPicPr>
          <p:blipFill rotWithShape="1">
            <a:blip r:embed="rId3">
              <a:alphaModFix amt="90000"/>
            </a:blip>
            <a:srcRect/>
            <a:stretch/>
          </p:blipFill>
          <p:spPr>
            <a:xfrm>
              <a:off x="6331750" y="2769288"/>
              <a:ext cx="5143501" cy="5143501"/>
            </a:xfrm>
            <a:prstGeom prst="rect">
              <a:avLst/>
            </a:prstGeom>
            <a:noFill/>
            <a:ln>
              <a:noFill/>
            </a:ln>
          </p:spPr>
        </p:pic>
        <p:pic>
          <p:nvPicPr>
            <p:cNvPr id="1828" name="Google Shape;1828;p22"/>
            <p:cNvPicPr preferRelativeResize="0"/>
            <p:nvPr/>
          </p:nvPicPr>
          <p:blipFill>
            <a:blip r:embed="rId4">
              <a:alphaModFix/>
            </a:blip>
            <a:stretch>
              <a:fillRect/>
            </a:stretch>
          </p:blipFill>
          <p:spPr>
            <a:xfrm>
              <a:off x="-1620975" y="3687900"/>
              <a:ext cx="2849075" cy="2849075"/>
            </a:xfrm>
            <a:prstGeom prst="rect">
              <a:avLst/>
            </a:prstGeom>
            <a:noFill/>
            <a:ln>
              <a:noFill/>
            </a:ln>
          </p:spPr>
        </p:pic>
        <p:pic>
          <p:nvPicPr>
            <p:cNvPr id="1829" name="Google Shape;1829;p22"/>
            <p:cNvPicPr preferRelativeResize="0"/>
            <p:nvPr/>
          </p:nvPicPr>
          <p:blipFill>
            <a:blip r:embed="rId5">
              <a:alphaModFix/>
            </a:blip>
            <a:stretch>
              <a:fillRect/>
            </a:stretch>
          </p:blipFill>
          <p:spPr>
            <a:xfrm rot="9792640">
              <a:off x="7362163" y="-1147480"/>
              <a:ext cx="3082669" cy="3014935"/>
            </a:xfrm>
            <a:prstGeom prst="rect">
              <a:avLst/>
            </a:prstGeom>
            <a:noFill/>
            <a:ln>
              <a:noFill/>
            </a:ln>
          </p:spPr>
        </p:pic>
      </p:grpSp>
      <p:pic>
        <p:nvPicPr>
          <p:cNvPr id="1830" name="Google Shape;1830;p22"/>
          <p:cNvPicPr preferRelativeResize="0"/>
          <p:nvPr/>
        </p:nvPicPr>
        <p:blipFill>
          <a:blip r:embed="rId6">
            <a:alphaModFix/>
          </a:blip>
          <a:stretch>
            <a:fillRect/>
          </a:stretch>
        </p:blipFill>
        <p:spPr>
          <a:xfrm rot="-684051">
            <a:off x="-2170285" y="-507811"/>
            <a:ext cx="6257545" cy="1051073"/>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831"/>
        <p:cNvGrpSpPr/>
        <p:nvPr/>
      </p:nvGrpSpPr>
      <p:grpSpPr>
        <a:xfrm>
          <a:off x="0" y="0"/>
          <a:ext cx="0" cy="0"/>
          <a:chOff x="0" y="0"/>
          <a:chExt cx="0" cy="0"/>
        </a:xfrm>
      </p:grpSpPr>
      <p:grpSp>
        <p:nvGrpSpPr>
          <p:cNvPr id="1832" name="Google Shape;1832;p23"/>
          <p:cNvGrpSpPr/>
          <p:nvPr/>
        </p:nvGrpSpPr>
        <p:grpSpPr>
          <a:xfrm>
            <a:off x="75" y="-413375"/>
            <a:ext cx="9144000" cy="5715000"/>
            <a:chOff x="75" y="-413375"/>
            <a:chExt cx="9144000" cy="5715000"/>
          </a:xfrm>
        </p:grpSpPr>
        <p:grpSp>
          <p:nvGrpSpPr>
            <p:cNvPr id="1833" name="Google Shape;1833;p23"/>
            <p:cNvGrpSpPr/>
            <p:nvPr/>
          </p:nvGrpSpPr>
          <p:grpSpPr>
            <a:xfrm>
              <a:off x="718600" y="-413375"/>
              <a:ext cx="7712175" cy="5715000"/>
              <a:chOff x="718600" y="-413375"/>
              <a:chExt cx="7712175" cy="5715000"/>
            </a:xfrm>
          </p:grpSpPr>
          <p:cxnSp>
            <p:nvCxnSpPr>
              <p:cNvPr id="1834" name="Google Shape;1834;p23"/>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835" name="Google Shape;1835;p23"/>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836" name="Google Shape;1836;p23"/>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837" name="Google Shape;1837;p23"/>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838" name="Google Shape;1838;p23"/>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839" name="Google Shape;1839;p23"/>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840" name="Google Shape;1840;p23"/>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841" name="Google Shape;1841;p23"/>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1842" name="Google Shape;1842;p23"/>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1843" name="Google Shape;1843;p23"/>
            <p:cNvPicPr preferRelativeResize="0"/>
            <p:nvPr/>
          </p:nvPicPr>
          <p:blipFill>
            <a:blip r:embed="rId2">
              <a:alphaModFix amt="66000"/>
            </a:blip>
            <a:stretch>
              <a:fillRect/>
            </a:stretch>
          </p:blipFill>
          <p:spPr>
            <a:xfrm>
              <a:off x="75" y="0"/>
              <a:ext cx="9144000" cy="5143500"/>
            </a:xfrm>
            <a:prstGeom prst="rect">
              <a:avLst/>
            </a:prstGeom>
            <a:noFill/>
            <a:ln>
              <a:noFill/>
            </a:ln>
          </p:spPr>
        </p:pic>
      </p:grpSp>
      <p:pic>
        <p:nvPicPr>
          <p:cNvPr id="1844" name="Google Shape;1844;p23"/>
          <p:cNvPicPr preferRelativeResize="0"/>
          <p:nvPr/>
        </p:nvPicPr>
        <p:blipFill>
          <a:blip r:embed="rId3">
            <a:alphaModFix/>
          </a:blip>
          <a:stretch>
            <a:fillRect/>
          </a:stretch>
        </p:blipFill>
        <p:spPr>
          <a:xfrm rot="5400003">
            <a:off x="-2893635" y="2046212"/>
            <a:ext cx="6257541" cy="1051073"/>
          </a:xfrm>
          <a:prstGeom prst="rect">
            <a:avLst/>
          </a:prstGeom>
          <a:noFill/>
          <a:ln>
            <a:noFill/>
          </a:ln>
        </p:spPr>
      </p:pic>
      <p:grpSp>
        <p:nvGrpSpPr>
          <p:cNvPr id="1845" name="Google Shape;1845;p23"/>
          <p:cNvGrpSpPr/>
          <p:nvPr/>
        </p:nvGrpSpPr>
        <p:grpSpPr>
          <a:xfrm>
            <a:off x="-2677675" y="-2412101"/>
            <a:ext cx="14659626" cy="9825982"/>
            <a:chOff x="-2677675" y="-2412101"/>
            <a:chExt cx="14659626" cy="9825982"/>
          </a:xfrm>
        </p:grpSpPr>
        <p:pic>
          <p:nvPicPr>
            <p:cNvPr id="1846" name="Google Shape;1846;p23"/>
            <p:cNvPicPr preferRelativeResize="0"/>
            <p:nvPr/>
          </p:nvPicPr>
          <p:blipFill>
            <a:blip r:embed="rId4">
              <a:alphaModFix/>
            </a:blip>
            <a:stretch>
              <a:fillRect/>
            </a:stretch>
          </p:blipFill>
          <p:spPr>
            <a:xfrm>
              <a:off x="2324899" y="4398945"/>
              <a:ext cx="3082670" cy="3014936"/>
            </a:xfrm>
            <a:prstGeom prst="rect">
              <a:avLst/>
            </a:prstGeom>
            <a:noFill/>
            <a:ln>
              <a:noFill/>
            </a:ln>
          </p:spPr>
        </p:pic>
        <p:pic>
          <p:nvPicPr>
            <p:cNvPr id="1847" name="Google Shape;1847;p23"/>
            <p:cNvPicPr preferRelativeResize="0"/>
            <p:nvPr/>
          </p:nvPicPr>
          <p:blipFill>
            <a:blip r:embed="rId5">
              <a:alphaModFix/>
            </a:blip>
            <a:stretch>
              <a:fillRect/>
            </a:stretch>
          </p:blipFill>
          <p:spPr>
            <a:xfrm>
              <a:off x="520999" y="-2412101"/>
              <a:ext cx="3632727" cy="3529852"/>
            </a:xfrm>
            <a:prstGeom prst="rect">
              <a:avLst/>
            </a:prstGeom>
            <a:noFill/>
            <a:ln>
              <a:noFill/>
            </a:ln>
          </p:spPr>
        </p:pic>
        <p:pic>
          <p:nvPicPr>
            <p:cNvPr id="1848" name="Google Shape;1848;p23"/>
            <p:cNvPicPr preferRelativeResize="0"/>
            <p:nvPr/>
          </p:nvPicPr>
          <p:blipFill>
            <a:blip r:embed="rId6">
              <a:alphaModFix amt="80000"/>
            </a:blip>
            <a:stretch>
              <a:fillRect/>
            </a:stretch>
          </p:blipFill>
          <p:spPr>
            <a:xfrm>
              <a:off x="6838450" y="-646950"/>
              <a:ext cx="5143501" cy="5143501"/>
            </a:xfrm>
            <a:prstGeom prst="rect">
              <a:avLst/>
            </a:prstGeom>
            <a:noFill/>
            <a:ln>
              <a:noFill/>
            </a:ln>
          </p:spPr>
        </p:pic>
        <p:pic>
          <p:nvPicPr>
            <p:cNvPr id="1849" name="Google Shape;1849;p23"/>
            <p:cNvPicPr preferRelativeResize="0"/>
            <p:nvPr/>
          </p:nvPicPr>
          <p:blipFill rotWithShape="1">
            <a:blip r:embed="rId7">
              <a:alphaModFix amt="80000"/>
            </a:blip>
            <a:srcRect/>
            <a:stretch/>
          </p:blipFill>
          <p:spPr>
            <a:xfrm>
              <a:off x="-2677675" y="1403825"/>
              <a:ext cx="5143501" cy="5143501"/>
            </a:xfrm>
            <a:prstGeom prst="rect">
              <a:avLst/>
            </a:prstGeom>
            <a:noFill/>
            <a:ln>
              <a:noFill/>
            </a:ln>
          </p:spPr>
        </p:pic>
      </p:grpSp>
      <p:grpSp>
        <p:nvGrpSpPr>
          <p:cNvPr id="1850" name="Google Shape;1850;p23"/>
          <p:cNvGrpSpPr/>
          <p:nvPr/>
        </p:nvGrpSpPr>
        <p:grpSpPr>
          <a:xfrm>
            <a:off x="8430765" y="700306"/>
            <a:ext cx="945465" cy="1336437"/>
            <a:chOff x="3175300" y="1676625"/>
            <a:chExt cx="451425" cy="638100"/>
          </a:xfrm>
        </p:grpSpPr>
        <p:sp>
          <p:nvSpPr>
            <p:cNvPr id="1851" name="Google Shape;1851;p23"/>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3"/>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3"/>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3"/>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3"/>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3"/>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3"/>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3"/>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3"/>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3"/>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3"/>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3"/>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3"/>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3"/>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3"/>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3"/>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3"/>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3"/>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3"/>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3"/>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3"/>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3"/>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3"/>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3"/>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3"/>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3"/>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3"/>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3"/>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3"/>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3"/>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3"/>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3"/>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3"/>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3"/>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3"/>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3"/>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3"/>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3"/>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3"/>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3"/>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3"/>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3"/>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3"/>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3"/>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3"/>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3"/>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3"/>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3"/>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2"/>
        <p:cNvGrpSpPr/>
        <p:nvPr/>
      </p:nvGrpSpPr>
      <p:grpSpPr>
        <a:xfrm>
          <a:off x="0" y="0"/>
          <a:ext cx="0" cy="0"/>
          <a:chOff x="0" y="0"/>
          <a:chExt cx="0" cy="0"/>
        </a:xfrm>
      </p:grpSpPr>
      <p:grpSp>
        <p:nvGrpSpPr>
          <p:cNvPr id="223" name="Google Shape;223;p5"/>
          <p:cNvGrpSpPr/>
          <p:nvPr/>
        </p:nvGrpSpPr>
        <p:grpSpPr>
          <a:xfrm>
            <a:off x="75" y="-413375"/>
            <a:ext cx="9144000" cy="5715000"/>
            <a:chOff x="75" y="-413375"/>
            <a:chExt cx="9144000" cy="5715000"/>
          </a:xfrm>
        </p:grpSpPr>
        <p:grpSp>
          <p:nvGrpSpPr>
            <p:cNvPr id="224" name="Google Shape;224;p5"/>
            <p:cNvGrpSpPr/>
            <p:nvPr/>
          </p:nvGrpSpPr>
          <p:grpSpPr>
            <a:xfrm>
              <a:off x="718600" y="-413375"/>
              <a:ext cx="7712175" cy="5715000"/>
              <a:chOff x="718600" y="-413375"/>
              <a:chExt cx="7712175" cy="5715000"/>
            </a:xfrm>
          </p:grpSpPr>
          <p:cxnSp>
            <p:nvCxnSpPr>
              <p:cNvPr id="225" name="Google Shape;225;p5"/>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226" name="Google Shape;226;p5"/>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227" name="Google Shape;227;p5"/>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228" name="Google Shape;228;p5"/>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229" name="Google Shape;229;p5"/>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230" name="Google Shape;230;p5"/>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231" name="Google Shape;231;p5"/>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232" name="Google Shape;232;p5"/>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233" name="Google Shape;233;p5"/>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234" name="Google Shape;234;p5"/>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235" name="Google Shape;23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6" name="Google Shape;236;p5"/>
          <p:cNvSpPr txBox="1">
            <a:spLocks noGrp="1"/>
          </p:cNvSpPr>
          <p:nvPr>
            <p:ph type="subTitle" idx="1"/>
          </p:nvPr>
        </p:nvSpPr>
        <p:spPr>
          <a:xfrm>
            <a:off x="4951127" y="2378750"/>
            <a:ext cx="2704500" cy="149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7" name="Google Shape;237;p5"/>
          <p:cNvSpPr txBox="1">
            <a:spLocks noGrp="1"/>
          </p:cNvSpPr>
          <p:nvPr>
            <p:ph type="subTitle" idx="2"/>
          </p:nvPr>
        </p:nvSpPr>
        <p:spPr>
          <a:xfrm>
            <a:off x="1488650" y="2378750"/>
            <a:ext cx="2704500" cy="149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8" name="Google Shape;238;p5"/>
          <p:cNvSpPr txBox="1">
            <a:spLocks noGrp="1"/>
          </p:cNvSpPr>
          <p:nvPr>
            <p:ph type="subTitle" idx="3"/>
          </p:nvPr>
        </p:nvSpPr>
        <p:spPr>
          <a:xfrm>
            <a:off x="1488638" y="1914500"/>
            <a:ext cx="2704500" cy="5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sp>
        <p:nvSpPr>
          <p:cNvPr id="239" name="Google Shape;239;p5"/>
          <p:cNvSpPr txBox="1">
            <a:spLocks noGrp="1"/>
          </p:cNvSpPr>
          <p:nvPr>
            <p:ph type="subTitle" idx="4"/>
          </p:nvPr>
        </p:nvSpPr>
        <p:spPr>
          <a:xfrm>
            <a:off x="4951120" y="1914500"/>
            <a:ext cx="2704500" cy="5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algn="ctr" rtl="0">
              <a:lnSpc>
                <a:spcPct val="100000"/>
              </a:lnSpc>
              <a:spcBef>
                <a:spcPts val="0"/>
              </a:spcBef>
              <a:spcAft>
                <a:spcPts val="0"/>
              </a:spcAft>
              <a:buSzPts val="2400"/>
              <a:buFont typeface="Trispace"/>
              <a:buNone/>
              <a:defRPr sz="2400">
                <a:latin typeface="Trispace"/>
                <a:ea typeface="Trispace"/>
                <a:cs typeface="Trispace"/>
                <a:sym typeface="Trispace"/>
              </a:defRPr>
            </a:lvl2pPr>
            <a:lvl3pPr lvl="2" algn="ctr" rtl="0">
              <a:lnSpc>
                <a:spcPct val="100000"/>
              </a:lnSpc>
              <a:spcBef>
                <a:spcPts val="0"/>
              </a:spcBef>
              <a:spcAft>
                <a:spcPts val="0"/>
              </a:spcAft>
              <a:buSzPts val="2400"/>
              <a:buFont typeface="Trispace"/>
              <a:buNone/>
              <a:defRPr sz="2400">
                <a:latin typeface="Trispace"/>
                <a:ea typeface="Trispace"/>
                <a:cs typeface="Trispace"/>
                <a:sym typeface="Trispace"/>
              </a:defRPr>
            </a:lvl3pPr>
            <a:lvl4pPr lvl="3" algn="ctr" rtl="0">
              <a:lnSpc>
                <a:spcPct val="100000"/>
              </a:lnSpc>
              <a:spcBef>
                <a:spcPts val="0"/>
              </a:spcBef>
              <a:spcAft>
                <a:spcPts val="0"/>
              </a:spcAft>
              <a:buSzPts val="2400"/>
              <a:buFont typeface="Trispace"/>
              <a:buNone/>
              <a:defRPr sz="2400">
                <a:latin typeface="Trispace"/>
                <a:ea typeface="Trispace"/>
                <a:cs typeface="Trispace"/>
                <a:sym typeface="Trispace"/>
              </a:defRPr>
            </a:lvl4pPr>
            <a:lvl5pPr lvl="4" algn="ctr" rtl="0">
              <a:lnSpc>
                <a:spcPct val="100000"/>
              </a:lnSpc>
              <a:spcBef>
                <a:spcPts val="0"/>
              </a:spcBef>
              <a:spcAft>
                <a:spcPts val="0"/>
              </a:spcAft>
              <a:buSzPts val="2400"/>
              <a:buFont typeface="Trispace"/>
              <a:buNone/>
              <a:defRPr sz="2400">
                <a:latin typeface="Trispace"/>
                <a:ea typeface="Trispace"/>
                <a:cs typeface="Trispace"/>
                <a:sym typeface="Trispace"/>
              </a:defRPr>
            </a:lvl5pPr>
            <a:lvl6pPr lvl="5" algn="ctr" rtl="0">
              <a:lnSpc>
                <a:spcPct val="100000"/>
              </a:lnSpc>
              <a:spcBef>
                <a:spcPts val="0"/>
              </a:spcBef>
              <a:spcAft>
                <a:spcPts val="0"/>
              </a:spcAft>
              <a:buSzPts val="2400"/>
              <a:buFont typeface="Trispace"/>
              <a:buNone/>
              <a:defRPr sz="2400">
                <a:latin typeface="Trispace"/>
                <a:ea typeface="Trispace"/>
                <a:cs typeface="Trispace"/>
                <a:sym typeface="Trispace"/>
              </a:defRPr>
            </a:lvl6pPr>
            <a:lvl7pPr lvl="6" algn="ctr" rtl="0">
              <a:lnSpc>
                <a:spcPct val="100000"/>
              </a:lnSpc>
              <a:spcBef>
                <a:spcPts val="0"/>
              </a:spcBef>
              <a:spcAft>
                <a:spcPts val="0"/>
              </a:spcAft>
              <a:buSzPts val="2400"/>
              <a:buFont typeface="Trispace"/>
              <a:buNone/>
              <a:defRPr sz="2400">
                <a:latin typeface="Trispace"/>
                <a:ea typeface="Trispace"/>
                <a:cs typeface="Trispace"/>
                <a:sym typeface="Trispace"/>
              </a:defRPr>
            </a:lvl7pPr>
            <a:lvl8pPr lvl="7" algn="ctr" rtl="0">
              <a:lnSpc>
                <a:spcPct val="100000"/>
              </a:lnSpc>
              <a:spcBef>
                <a:spcPts val="0"/>
              </a:spcBef>
              <a:spcAft>
                <a:spcPts val="0"/>
              </a:spcAft>
              <a:buSzPts val="2400"/>
              <a:buFont typeface="Trispace"/>
              <a:buNone/>
              <a:defRPr sz="2400">
                <a:latin typeface="Trispace"/>
                <a:ea typeface="Trispace"/>
                <a:cs typeface="Trispace"/>
                <a:sym typeface="Trispace"/>
              </a:defRPr>
            </a:lvl8pPr>
            <a:lvl9pPr lvl="8" algn="ctr" rtl="0">
              <a:lnSpc>
                <a:spcPct val="100000"/>
              </a:lnSpc>
              <a:spcBef>
                <a:spcPts val="0"/>
              </a:spcBef>
              <a:spcAft>
                <a:spcPts val="0"/>
              </a:spcAft>
              <a:buSzPts val="2400"/>
              <a:buFont typeface="Trispace"/>
              <a:buNone/>
              <a:defRPr sz="2400">
                <a:latin typeface="Trispace"/>
                <a:ea typeface="Trispace"/>
                <a:cs typeface="Trispace"/>
                <a:sym typeface="Trispace"/>
              </a:defRPr>
            </a:lvl9pPr>
          </a:lstStyle>
          <a:p>
            <a:endParaRPr/>
          </a:p>
        </p:txBody>
      </p:sp>
      <p:pic>
        <p:nvPicPr>
          <p:cNvPr id="240" name="Google Shape;240;p5"/>
          <p:cNvPicPr preferRelativeResize="0"/>
          <p:nvPr/>
        </p:nvPicPr>
        <p:blipFill>
          <a:blip r:embed="rId3">
            <a:alphaModFix/>
          </a:blip>
          <a:stretch>
            <a:fillRect/>
          </a:stretch>
        </p:blipFill>
        <p:spPr>
          <a:xfrm rot="5400003">
            <a:off x="-2893635" y="2046212"/>
            <a:ext cx="6257541" cy="1051073"/>
          </a:xfrm>
          <a:prstGeom prst="rect">
            <a:avLst/>
          </a:prstGeom>
          <a:noFill/>
          <a:ln>
            <a:noFill/>
          </a:ln>
        </p:spPr>
      </p:pic>
      <p:grpSp>
        <p:nvGrpSpPr>
          <p:cNvPr id="241" name="Google Shape;241;p5"/>
          <p:cNvGrpSpPr/>
          <p:nvPr/>
        </p:nvGrpSpPr>
        <p:grpSpPr>
          <a:xfrm>
            <a:off x="-2677675" y="-2412101"/>
            <a:ext cx="14659626" cy="9825982"/>
            <a:chOff x="-2677675" y="-2412101"/>
            <a:chExt cx="14659626" cy="9825982"/>
          </a:xfrm>
        </p:grpSpPr>
        <p:pic>
          <p:nvPicPr>
            <p:cNvPr id="242" name="Google Shape;242;p5"/>
            <p:cNvPicPr preferRelativeResize="0"/>
            <p:nvPr/>
          </p:nvPicPr>
          <p:blipFill>
            <a:blip r:embed="rId4">
              <a:alphaModFix/>
            </a:blip>
            <a:stretch>
              <a:fillRect/>
            </a:stretch>
          </p:blipFill>
          <p:spPr>
            <a:xfrm>
              <a:off x="2324899" y="4398945"/>
              <a:ext cx="3082670" cy="3014936"/>
            </a:xfrm>
            <a:prstGeom prst="rect">
              <a:avLst/>
            </a:prstGeom>
            <a:noFill/>
            <a:ln>
              <a:noFill/>
            </a:ln>
          </p:spPr>
        </p:pic>
        <p:pic>
          <p:nvPicPr>
            <p:cNvPr id="243" name="Google Shape;243;p5"/>
            <p:cNvPicPr preferRelativeResize="0"/>
            <p:nvPr/>
          </p:nvPicPr>
          <p:blipFill>
            <a:blip r:embed="rId5">
              <a:alphaModFix/>
            </a:blip>
            <a:stretch>
              <a:fillRect/>
            </a:stretch>
          </p:blipFill>
          <p:spPr>
            <a:xfrm>
              <a:off x="520999" y="-2412101"/>
              <a:ext cx="3632727" cy="3529852"/>
            </a:xfrm>
            <a:prstGeom prst="rect">
              <a:avLst/>
            </a:prstGeom>
            <a:noFill/>
            <a:ln>
              <a:noFill/>
            </a:ln>
          </p:spPr>
        </p:pic>
        <p:pic>
          <p:nvPicPr>
            <p:cNvPr id="244" name="Google Shape;244;p5"/>
            <p:cNvPicPr preferRelativeResize="0"/>
            <p:nvPr/>
          </p:nvPicPr>
          <p:blipFill>
            <a:blip r:embed="rId6">
              <a:alphaModFix amt="80000"/>
            </a:blip>
            <a:stretch>
              <a:fillRect/>
            </a:stretch>
          </p:blipFill>
          <p:spPr>
            <a:xfrm>
              <a:off x="6838450" y="-646950"/>
              <a:ext cx="5143501" cy="5143501"/>
            </a:xfrm>
            <a:prstGeom prst="rect">
              <a:avLst/>
            </a:prstGeom>
            <a:noFill/>
            <a:ln>
              <a:noFill/>
            </a:ln>
          </p:spPr>
        </p:pic>
        <p:pic>
          <p:nvPicPr>
            <p:cNvPr id="245" name="Google Shape;245;p5"/>
            <p:cNvPicPr preferRelativeResize="0"/>
            <p:nvPr/>
          </p:nvPicPr>
          <p:blipFill rotWithShape="1">
            <a:blip r:embed="rId7">
              <a:alphaModFix amt="80000"/>
            </a:blip>
            <a:srcRect/>
            <a:stretch/>
          </p:blipFill>
          <p:spPr>
            <a:xfrm>
              <a:off x="-2677675" y="1403825"/>
              <a:ext cx="5143501" cy="5143501"/>
            </a:xfrm>
            <a:prstGeom prst="rect">
              <a:avLst/>
            </a:prstGeom>
            <a:noFill/>
            <a:ln>
              <a:noFill/>
            </a:ln>
          </p:spPr>
        </p:pic>
      </p:grpSp>
      <p:grpSp>
        <p:nvGrpSpPr>
          <p:cNvPr id="246" name="Google Shape;246;p5"/>
          <p:cNvGrpSpPr/>
          <p:nvPr/>
        </p:nvGrpSpPr>
        <p:grpSpPr>
          <a:xfrm>
            <a:off x="8430765" y="700306"/>
            <a:ext cx="945465" cy="1336437"/>
            <a:chOff x="3175300" y="1676625"/>
            <a:chExt cx="451425" cy="638100"/>
          </a:xfrm>
        </p:grpSpPr>
        <p:sp>
          <p:nvSpPr>
            <p:cNvPr id="247" name="Google Shape;247;p5"/>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5"/>
        <p:cNvGrpSpPr/>
        <p:nvPr/>
      </p:nvGrpSpPr>
      <p:grpSpPr>
        <a:xfrm>
          <a:off x="0" y="0"/>
          <a:ext cx="0" cy="0"/>
          <a:chOff x="0" y="0"/>
          <a:chExt cx="0" cy="0"/>
        </a:xfrm>
      </p:grpSpPr>
      <p:grpSp>
        <p:nvGrpSpPr>
          <p:cNvPr id="296" name="Google Shape;296;p6"/>
          <p:cNvGrpSpPr/>
          <p:nvPr/>
        </p:nvGrpSpPr>
        <p:grpSpPr>
          <a:xfrm>
            <a:off x="75" y="-413375"/>
            <a:ext cx="9144000" cy="5715000"/>
            <a:chOff x="75" y="-413375"/>
            <a:chExt cx="9144000" cy="5715000"/>
          </a:xfrm>
        </p:grpSpPr>
        <p:grpSp>
          <p:nvGrpSpPr>
            <p:cNvPr id="297" name="Google Shape;297;p6"/>
            <p:cNvGrpSpPr/>
            <p:nvPr/>
          </p:nvGrpSpPr>
          <p:grpSpPr>
            <a:xfrm>
              <a:off x="718600" y="-413375"/>
              <a:ext cx="7712175" cy="5715000"/>
              <a:chOff x="718600" y="-413375"/>
              <a:chExt cx="7712175" cy="5715000"/>
            </a:xfrm>
          </p:grpSpPr>
          <p:cxnSp>
            <p:nvCxnSpPr>
              <p:cNvPr id="298" name="Google Shape;298;p6"/>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299" name="Google Shape;299;p6"/>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300" name="Google Shape;300;p6"/>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301" name="Google Shape;301;p6"/>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302" name="Google Shape;302;p6"/>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303" name="Google Shape;303;p6"/>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304" name="Google Shape;304;p6"/>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305" name="Google Shape;305;p6"/>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306" name="Google Shape;306;p6"/>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307" name="Google Shape;307;p6"/>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308" name="Google Shape;308;p6"/>
          <p:cNvGrpSpPr/>
          <p:nvPr/>
        </p:nvGrpSpPr>
        <p:grpSpPr>
          <a:xfrm>
            <a:off x="-402410" y="1151381"/>
            <a:ext cx="9778640" cy="4667712"/>
            <a:chOff x="-402410" y="1151381"/>
            <a:chExt cx="9778640" cy="4667712"/>
          </a:xfrm>
        </p:grpSpPr>
        <p:grpSp>
          <p:nvGrpSpPr>
            <p:cNvPr id="309" name="Google Shape;309;p6"/>
            <p:cNvGrpSpPr/>
            <p:nvPr/>
          </p:nvGrpSpPr>
          <p:grpSpPr>
            <a:xfrm>
              <a:off x="-402410" y="1151381"/>
              <a:ext cx="945465" cy="1336437"/>
              <a:chOff x="3175300" y="1676625"/>
              <a:chExt cx="451425" cy="638100"/>
            </a:xfrm>
          </p:grpSpPr>
          <p:sp>
            <p:nvSpPr>
              <p:cNvPr id="310" name="Google Shape;310;p6"/>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6"/>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6"/>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6"/>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6"/>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6"/>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6"/>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6"/>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6"/>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6"/>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6"/>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6"/>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6"/>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6"/>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6"/>
            <p:cNvGrpSpPr/>
            <p:nvPr/>
          </p:nvGrpSpPr>
          <p:grpSpPr>
            <a:xfrm>
              <a:off x="8430765" y="4482656"/>
              <a:ext cx="945465" cy="1336437"/>
              <a:chOff x="3175300" y="1676625"/>
              <a:chExt cx="451425" cy="638100"/>
            </a:xfrm>
          </p:grpSpPr>
          <p:sp>
            <p:nvSpPr>
              <p:cNvPr id="359" name="Google Shape;359;p6"/>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6"/>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6"/>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6"/>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6"/>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6"/>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6"/>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6"/>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6"/>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6"/>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6"/>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6"/>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6"/>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6"/>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6"/>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6"/>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6"/>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6"/>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6"/>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6"/>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6"/>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6"/>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6"/>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6"/>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6"/>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6"/>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6"/>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6"/>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6"/>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6"/>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 name="Google Shape;407;p6"/>
          <p:cNvGrpSpPr/>
          <p:nvPr/>
        </p:nvGrpSpPr>
        <p:grpSpPr>
          <a:xfrm>
            <a:off x="-1620975" y="-1528442"/>
            <a:ext cx="13096226" cy="9441230"/>
            <a:chOff x="-1620975" y="-1528442"/>
            <a:chExt cx="13096226" cy="9441230"/>
          </a:xfrm>
        </p:grpSpPr>
        <p:pic>
          <p:nvPicPr>
            <p:cNvPr id="408" name="Google Shape;408;p6"/>
            <p:cNvPicPr preferRelativeResize="0"/>
            <p:nvPr/>
          </p:nvPicPr>
          <p:blipFill rotWithShape="1">
            <a:blip r:embed="rId3">
              <a:alphaModFix amt="90000"/>
            </a:blip>
            <a:srcRect/>
            <a:stretch/>
          </p:blipFill>
          <p:spPr>
            <a:xfrm>
              <a:off x="6331750" y="2769288"/>
              <a:ext cx="5143501" cy="5143501"/>
            </a:xfrm>
            <a:prstGeom prst="rect">
              <a:avLst/>
            </a:prstGeom>
            <a:noFill/>
            <a:ln>
              <a:noFill/>
            </a:ln>
          </p:spPr>
        </p:pic>
        <p:pic>
          <p:nvPicPr>
            <p:cNvPr id="409" name="Google Shape;409;p6"/>
            <p:cNvPicPr preferRelativeResize="0"/>
            <p:nvPr/>
          </p:nvPicPr>
          <p:blipFill>
            <a:blip r:embed="rId4">
              <a:alphaModFix/>
            </a:blip>
            <a:stretch>
              <a:fillRect/>
            </a:stretch>
          </p:blipFill>
          <p:spPr>
            <a:xfrm>
              <a:off x="-1620975" y="3687900"/>
              <a:ext cx="2849075" cy="2849075"/>
            </a:xfrm>
            <a:prstGeom prst="rect">
              <a:avLst/>
            </a:prstGeom>
            <a:noFill/>
            <a:ln>
              <a:noFill/>
            </a:ln>
          </p:spPr>
        </p:pic>
        <p:pic>
          <p:nvPicPr>
            <p:cNvPr id="410" name="Google Shape;410;p6"/>
            <p:cNvPicPr preferRelativeResize="0"/>
            <p:nvPr/>
          </p:nvPicPr>
          <p:blipFill>
            <a:blip r:embed="rId5">
              <a:alphaModFix/>
            </a:blip>
            <a:stretch>
              <a:fillRect/>
            </a:stretch>
          </p:blipFill>
          <p:spPr>
            <a:xfrm rot="9792640">
              <a:off x="7362163" y="-1147480"/>
              <a:ext cx="3082669" cy="3014935"/>
            </a:xfrm>
            <a:prstGeom prst="rect">
              <a:avLst/>
            </a:prstGeom>
            <a:noFill/>
            <a:ln>
              <a:noFill/>
            </a:ln>
          </p:spPr>
        </p:pic>
      </p:grpSp>
      <p:sp>
        <p:nvSpPr>
          <p:cNvPr id="411" name="Google Shape;4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412" name="Google Shape;412;p6"/>
          <p:cNvPicPr preferRelativeResize="0"/>
          <p:nvPr/>
        </p:nvPicPr>
        <p:blipFill>
          <a:blip r:embed="rId6">
            <a:alphaModFix/>
          </a:blip>
          <a:stretch>
            <a:fillRect/>
          </a:stretch>
        </p:blipFill>
        <p:spPr>
          <a:xfrm rot="-684051">
            <a:off x="-2170285" y="-507811"/>
            <a:ext cx="6257545" cy="1051073"/>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3"/>
        <p:cNvGrpSpPr/>
        <p:nvPr/>
      </p:nvGrpSpPr>
      <p:grpSpPr>
        <a:xfrm>
          <a:off x="0" y="0"/>
          <a:ext cx="0" cy="0"/>
          <a:chOff x="0" y="0"/>
          <a:chExt cx="0" cy="0"/>
        </a:xfrm>
      </p:grpSpPr>
      <p:grpSp>
        <p:nvGrpSpPr>
          <p:cNvPr id="414" name="Google Shape;414;p7"/>
          <p:cNvGrpSpPr/>
          <p:nvPr/>
        </p:nvGrpSpPr>
        <p:grpSpPr>
          <a:xfrm>
            <a:off x="75" y="-413375"/>
            <a:ext cx="9144000" cy="5715000"/>
            <a:chOff x="75" y="-413375"/>
            <a:chExt cx="9144000" cy="5715000"/>
          </a:xfrm>
        </p:grpSpPr>
        <p:grpSp>
          <p:nvGrpSpPr>
            <p:cNvPr id="415" name="Google Shape;415;p7"/>
            <p:cNvGrpSpPr/>
            <p:nvPr/>
          </p:nvGrpSpPr>
          <p:grpSpPr>
            <a:xfrm>
              <a:off x="718600" y="-413375"/>
              <a:ext cx="7712175" cy="5715000"/>
              <a:chOff x="718600" y="-413375"/>
              <a:chExt cx="7712175" cy="5715000"/>
            </a:xfrm>
          </p:grpSpPr>
          <p:cxnSp>
            <p:nvCxnSpPr>
              <p:cNvPr id="416" name="Google Shape;416;p7"/>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17" name="Google Shape;417;p7"/>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18" name="Google Shape;418;p7"/>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19" name="Google Shape;419;p7"/>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20" name="Google Shape;420;p7"/>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21" name="Google Shape;421;p7"/>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22" name="Google Shape;422;p7"/>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23" name="Google Shape;423;p7"/>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24" name="Google Shape;424;p7"/>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425" name="Google Shape;425;p7"/>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426" name="Google Shape;426;p7"/>
          <p:cNvGrpSpPr/>
          <p:nvPr/>
        </p:nvGrpSpPr>
        <p:grpSpPr>
          <a:xfrm>
            <a:off x="-274560" y="3679131"/>
            <a:ext cx="945465" cy="1336437"/>
            <a:chOff x="3175300" y="1676625"/>
            <a:chExt cx="451425" cy="638100"/>
          </a:xfrm>
        </p:grpSpPr>
        <p:sp>
          <p:nvSpPr>
            <p:cNvPr id="427" name="Google Shape;427;p7"/>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7"/>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7"/>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7"/>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7"/>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7"/>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7"/>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7"/>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7"/>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7"/>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7"/>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7"/>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7"/>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7"/>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7"/>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7"/>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7"/>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7"/>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7"/>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7"/>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7"/>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7"/>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7"/>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7"/>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7"/>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7"/>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7"/>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7"/>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7"/>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7"/>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7"/>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7"/>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7"/>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7"/>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7"/>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7"/>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7"/>
          <p:cNvGrpSpPr/>
          <p:nvPr/>
        </p:nvGrpSpPr>
        <p:grpSpPr>
          <a:xfrm>
            <a:off x="-1088275" y="-2837700"/>
            <a:ext cx="12711452" cy="11061426"/>
            <a:chOff x="-1088275" y="-2837700"/>
            <a:chExt cx="12711452" cy="11061426"/>
          </a:xfrm>
        </p:grpSpPr>
        <p:pic>
          <p:nvPicPr>
            <p:cNvPr id="476" name="Google Shape;476;p7"/>
            <p:cNvPicPr preferRelativeResize="0"/>
            <p:nvPr/>
          </p:nvPicPr>
          <p:blipFill>
            <a:blip r:embed="rId3">
              <a:alphaModFix amt="90000"/>
            </a:blip>
            <a:stretch>
              <a:fillRect/>
            </a:stretch>
          </p:blipFill>
          <p:spPr>
            <a:xfrm>
              <a:off x="-1088275" y="-2837700"/>
              <a:ext cx="5143501" cy="5143501"/>
            </a:xfrm>
            <a:prstGeom prst="rect">
              <a:avLst/>
            </a:prstGeom>
            <a:noFill/>
            <a:ln>
              <a:noFill/>
            </a:ln>
          </p:spPr>
        </p:pic>
        <p:pic>
          <p:nvPicPr>
            <p:cNvPr id="477" name="Google Shape;477;p7"/>
            <p:cNvPicPr preferRelativeResize="0"/>
            <p:nvPr/>
          </p:nvPicPr>
          <p:blipFill rotWithShape="1">
            <a:blip r:embed="rId4">
              <a:alphaModFix amt="90000"/>
            </a:blip>
            <a:srcRect/>
            <a:stretch/>
          </p:blipFill>
          <p:spPr>
            <a:xfrm>
              <a:off x="2408675" y="3080225"/>
              <a:ext cx="5143501" cy="5143501"/>
            </a:xfrm>
            <a:prstGeom prst="rect">
              <a:avLst/>
            </a:prstGeom>
            <a:noFill/>
            <a:ln>
              <a:noFill/>
            </a:ln>
          </p:spPr>
        </p:pic>
        <p:pic>
          <p:nvPicPr>
            <p:cNvPr id="478" name="Google Shape;478;p7"/>
            <p:cNvPicPr preferRelativeResize="0"/>
            <p:nvPr/>
          </p:nvPicPr>
          <p:blipFill>
            <a:blip r:embed="rId5">
              <a:alphaModFix/>
            </a:blip>
            <a:stretch>
              <a:fillRect/>
            </a:stretch>
          </p:blipFill>
          <p:spPr>
            <a:xfrm>
              <a:off x="8033177" y="-1482221"/>
              <a:ext cx="3590001" cy="3488375"/>
            </a:xfrm>
            <a:prstGeom prst="rect">
              <a:avLst/>
            </a:prstGeom>
            <a:noFill/>
            <a:ln>
              <a:noFill/>
            </a:ln>
          </p:spPr>
        </p:pic>
      </p:grpSp>
      <p:sp>
        <p:nvSpPr>
          <p:cNvPr id="479" name="Google Shape;479;p7"/>
          <p:cNvSpPr txBox="1">
            <a:spLocks noGrp="1"/>
          </p:cNvSpPr>
          <p:nvPr>
            <p:ph type="title"/>
          </p:nvPr>
        </p:nvSpPr>
        <p:spPr>
          <a:xfrm>
            <a:off x="713225" y="666188"/>
            <a:ext cx="3342000" cy="1098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0" name="Google Shape;480;p7"/>
          <p:cNvSpPr txBox="1">
            <a:spLocks noGrp="1"/>
          </p:cNvSpPr>
          <p:nvPr>
            <p:ph type="subTitle" idx="1"/>
          </p:nvPr>
        </p:nvSpPr>
        <p:spPr>
          <a:xfrm>
            <a:off x="713225" y="1906913"/>
            <a:ext cx="3342000" cy="257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481" name="Google Shape;481;p7"/>
          <p:cNvSpPr>
            <a:spLocks noGrp="1"/>
          </p:cNvSpPr>
          <p:nvPr>
            <p:ph type="pic" idx="2"/>
          </p:nvPr>
        </p:nvSpPr>
        <p:spPr>
          <a:xfrm>
            <a:off x="4536550" y="539500"/>
            <a:ext cx="3894300" cy="40644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2"/>
        <p:cNvGrpSpPr/>
        <p:nvPr/>
      </p:nvGrpSpPr>
      <p:grpSpPr>
        <a:xfrm>
          <a:off x="0" y="0"/>
          <a:ext cx="0" cy="0"/>
          <a:chOff x="0" y="0"/>
          <a:chExt cx="0" cy="0"/>
        </a:xfrm>
      </p:grpSpPr>
      <p:grpSp>
        <p:nvGrpSpPr>
          <p:cNvPr id="483" name="Google Shape;483;p8"/>
          <p:cNvGrpSpPr/>
          <p:nvPr/>
        </p:nvGrpSpPr>
        <p:grpSpPr>
          <a:xfrm>
            <a:off x="75" y="-413375"/>
            <a:ext cx="9144000" cy="5715000"/>
            <a:chOff x="75" y="-413375"/>
            <a:chExt cx="9144000" cy="5715000"/>
          </a:xfrm>
        </p:grpSpPr>
        <p:grpSp>
          <p:nvGrpSpPr>
            <p:cNvPr id="484" name="Google Shape;484;p8"/>
            <p:cNvGrpSpPr/>
            <p:nvPr/>
          </p:nvGrpSpPr>
          <p:grpSpPr>
            <a:xfrm>
              <a:off x="718600" y="-413375"/>
              <a:ext cx="7712175" cy="5715000"/>
              <a:chOff x="718600" y="-413375"/>
              <a:chExt cx="7712175" cy="5715000"/>
            </a:xfrm>
          </p:grpSpPr>
          <p:cxnSp>
            <p:nvCxnSpPr>
              <p:cNvPr id="485" name="Google Shape;485;p8"/>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86" name="Google Shape;486;p8"/>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87" name="Google Shape;487;p8"/>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88" name="Google Shape;488;p8"/>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89" name="Google Shape;489;p8"/>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90" name="Google Shape;490;p8"/>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91" name="Google Shape;491;p8"/>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92" name="Google Shape;492;p8"/>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493" name="Google Shape;493;p8"/>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494" name="Google Shape;494;p8"/>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495" name="Google Shape;495;p8"/>
          <p:cNvGrpSpPr/>
          <p:nvPr/>
        </p:nvGrpSpPr>
        <p:grpSpPr>
          <a:xfrm>
            <a:off x="-1858525" y="-2151900"/>
            <a:ext cx="12700426" cy="9156426"/>
            <a:chOff x="-1858525" y="-2151900"/>
            <a:chExt cx="12700426" cy="9156426"/>
          </a:xfrm>
        </p:grpSpPr>
        <p:pic>
          <p:nvPicPr>
            <p:cNvPr id="496" name="Google Shape;496;p8"/>
            <p:cNvPicPr preferRelativeResize="0"/>
            <p:nvPr/>
          </p:nvPicPr>
          <p:blipFill>
            <a:blip r:embed="rId3">
              <a:alphaModFix amt="90000"/>
            </a:blip>
            <a:stretch>
              <a:fillRect/>
            </a:stretch>
          </p:blipFill>
          <p:spPr>
            <a:xfrm>
              <a:off x="5698400" y="-2151900"/>
              <a:ext cx="5143501" cy="5143501"/>
            </a:xfrm>
            <a:prstGeom prst="rect">
              <a:avLst/>
            </a:prstGeom>
            <a:noFill/>
            <a:ln>
              <a:noFill/>
            </a:ln>
          </p:spPr>
        </p:pic>
        <p:pic>
          <p:nvPicPr>
            <p:cNvPr id="497" name="Google Shape;497;p8"/>
            <p:cNvPicPr preferRelativeResize="0"/>
            <p:nvPr/>
          </p:nvPicPr>
          <p:blipFill rotWithShape="1">
            <a:blip r:embed="rId4">
              <a:alphaModFix amt="90000"/>
            </a:blip>
            <a:srcRect/>
            <a:stretch/>
          </p:blipFill>
          <p:spPr>
            <a:xfrm>
              <a:off x="-1858525" y="1861025"/>
              <a:ext cx="5143501" cy="5143501"/>
            </a:xfrm>
            <a:prstGeom prst="rect">
              <a:avLst/>
            </a:prstGeom>
            <a:noFill/>
            <a:ln>
              <a:noFill/>
            </a:ln>
          </p:spPr>
        </p:pic>
        <p:grpSp>
          <p:nvGrpSpPr>
            <p:cNvPr id="498" name="Google Shape;498;p8"/>
            <p:cNvGrpSpPr/>
            <p:nvPr/>
          </p:nvGrpSpPr>
          <p:grpSpPr>
            <a:xfrm>
              <a:off x="-1252600" y="-1545437"/>
              <a:ext cx="10989827" cy="7761641"/>
              <a:chOff x="-1252600" y="-1545437"/>
              <a:chExt cx="10989827" cy="7761641"/>
            </a:xfrm>
          </p:grpSpPr>
          <p:pic>
            <p:nvPicPr>
              <p:cNvPr id="499" name="Google Shape;499;p8"/>
              <p:cNvPicPr preferRelativeResize="0"/>
              <p:nvPr/>
            </p:nvPicPr>
            <p:blipFill>
              <a:blip r:embed="rId5">
                <a:alphaModFix/>
              </a:blip>
              <a:stretch>
                <a:fillRect/>
              </a:stretch>
            </p:blipFill>
            <p:spPr>
              <a:xfrm>
                <a:off x="6147227" y="2727829"/>
                <a:ext cx="3590001" cy="3488375"/>
              </a:xfrm>
              <a:prstGeom prst="rect">
                <a:avLst/>
              </a:prstGeom>
              <a:noFill/>
              <a:ln>
                <a:noFill/>
              </a:ln>
            </p:spPr>
          </p:pic>
          <p:pic>
            <p:nvPicPr>
              <p:cNvPr id="500" name="Google Shape;500;p8"/>
              <p:cNvPicPr preferRelativeResize="0"/>
              <p:nvPr/>
            </p:nvPicPr>
            <p:blipFill>
              <a:blip r:embed="rId6">
                <a:alphaModFix/>
              </a:blip>
              <a:stretch>
                <a:fillRect/>
              </a:stretch>
            </p:blipFill>
            <p:spPr>
              <a:xfrm>
                <a:off x="-1252600" y="-1545437"/>
                <a:ext cx="3674696" cy="3593968"/>
              </a:xfrm>
              <a:prstGeom prst="rect">
                <a:avLst/>
              </a:prstGeom>
              <a:noFill/>
              <a:ln>
                <a:noFill/>
              </a:ln>
            </p:spPr>
          </p:pic>
        </p:grpSp>
      </p:grpSp>
      <p:grpSp>
        <p:nvGrpSpPr>
          <p:cNvPr id="501" name="Google Shape;501;p8"/>
          <p:cNvGrpSpPr/>
          <p:nvPr/>
        </p:nvGrpSpPr>
        <p:grpSpPr>
          <a:xfrm>
            <a:off x="-1864480" y="1192310"/>
            <a:ext cx="5544771" cy="6247261"/>
            <a:chOff x="-1864480" y="1192310"/>
            <a:chExt cx="5544771" cy="6247261"/>
          </a:xfrm>
        </p:grpSpPr>
        <p:pic>
          <p:nvPicPr>
            <p:cNvPr id="502" name="Google Shape;502;p8"/>
            <p:cNvPicPr preferRelativeResize="0"/>
            <p:nvPr/>
          </p:nvPicPr>
          <p:blipFill>
            <a:blip r:embed="rId7">
              <a:alphaModFix amt="70000"/>
            </a:blip>
            <a:stretch>
              <a:fillRect/>
            </a:stretch>
          </p:blipFill>
          <p:spPr>
            <a:xfrm rot="3906156">
              <a:off x="-2133617" y="3779341"/>
              <a:ext cx="6389247" cy="1073199"/>
            </a:xfrm>
            <a:prstGeom prst="rect">
              <a:avLst/>
            </a:prstGeom>
            <a:noFill/>
            <a:ln>
              <a:noFill/>
            </a:ln>
          </p:spPr>
        </p:pic>
        <p:pic>
          <p:nvPicPr>
            <p:cNvPr id="503" name="Google Shape;503;p8"/>
            <p:cNvPicPr preferRelativeResize="0"/>
            <p:nvPr/>
          </p:nvPicPr>
          <p:blipFill>
            <a:blip r:embed="rId7">
              <a:alphaModFix amt="70000"/>
            </a:blip>
            <a:stretch>
              <a:fillRect/>
            </a:stretch>
          </p:blipFill>
          <p:spPr>
            <a:xfrm rot="2440942">
              <a:off x="-2286717" y="3779328"/>
              <a:ext cx="6389246" cy="1073200"/>
            </a:xfrm>
            <a:prstGeom prst="rect">
              <a:avLst/>
            </a:prstGeom>
            <a:noFill/>
            <a:ln>
              <a:noFill/>
            </a:ln>
          </p:spPr>
        </p:pic>
      </p:grpSp>
      <p:sp>
        <p:nvSpPr>
          <p:cNvPr id="504" name="Google Shape;504;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05" name="Google Shape;505;p8"/>
          <p:cNvGrpSpPr/>
          <p:nvPr/>
        </p:nvGrpSpPr>
        <p:grpSpPr>
          <a:xfrm>
            <a:off x="8072340" y="105131"/>
            <a:ext cx="945465" cy="1336437"/>
            <a:chOff x="3175300" y="1676625"/>
            <a:chExt cx="451425" cy="638100"/>
          </a:xfrm>
        </p:grpSpPr>
        <p:sp>
          <p:nvSpPr>
            <p:cNvPr id="506" name="Google Shape;506;p8"/>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8"/>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8"/>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8"/>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8"/>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8"/>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8"/>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8"/>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8"/>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8"/>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8"/>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8"/>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8"/>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8"/>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8"/>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8"/>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8"/>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8"/>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8"/>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8"/>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8"/>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8"/>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8"/>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8"/>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8"/>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8"/>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8"/>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8"/>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8"/>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8"/>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8"/>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8"/>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8"/>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8"/>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8"/>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8"/>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8"/>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8"/>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8"/>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8"/>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8"/>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8"/>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8"/>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8"/>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8"/>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8"/>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54"/>
        <p:cNvGrpSpPr/>
        <p:nvPr/>
      </p:nvGrpSpPr>
      <p:grpSpPr>
        <a:xfrm>
          <a:off x="0" y="0"/>
          <a:ext cx="0" cy="0"/>
          <a:chOff x="0" y="0"/>
          <a:chExt cx="0" cy="0"/>
        </a:xfrm>
      </p:grpSpPr>
      <p:grpSp>
        <p:nvGrpSpPr>
          <p:cNvPr id="555" name="Google Shape;555;p9"/>
          <p:cNvGrpSpPr/>
          <p:nvPr/>
        </p:nvGrpSpPr>
        <p:grpSpPr>
          <a:xfrm>
            <a:off x="75" y="-413375"/>
            <a:ext cx="9144000" cy="5715000"/>
            <a:chOff x="75" y="-413375"/>
            <a:chExt cx="9144000" cy="5715000"/>
          </a:xfrm>
        </p:grpSpPr>
        <p:grpSp>
          <p:nvGrpSpPr>
            <p:cNvPr id="556" name="Google Shape;556;p9"/>
            <p:cNvGrpSpPr/>
            <p:nvPr/>
          </p:nvGrpSpPr>
          <p:grpSpPr>
            <a:xfrm>
              <a:off x="718600" y="-413375"/>
              <a:ext cx="7712175" cy="5715000"/>
              <a:chOff x="718600" y="-413375"/>
              <a:chExt cx="7712175" cy="5715000"/>
            </a:xfrm>
          </p:grpSpPr>
          <p:cxnSp>
            <p:nvCxnSpPr>
              <p:cNvPr id="557" name="Google Shape;557;p9"/>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558" name="Google Shape;558;p9"/>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559" name="Google Shape;559;p9"/>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560" name="Google Shape;560;p9"/>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561" name="Google Shape;561;p9"/>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562" name="Google Shape;562;p9"/>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563" name="Google Shape;563;p9"/>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564" name="Google Shape;564;p9"/>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565" name="Google Shape;565;p9"/>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566" name="Google Shape;566;p9"/>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567" name="Google Shape;567;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68" name="Google Shape;568;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569" name="Google Shape;569;p9"/>
          <p:cNvGrpSpPr/>
          <p:nvPr/>
        </p:nvGrpSpPr>
        <p:grpSpPr>
          <a:xfrm>
            <a:off x="-402410" y="1151381"/>
            <a:ext cx="9778640" cy="4667712"/>
            <a:chOff x="-402410" y="1151381"/>
            <a:chExt cx="9778640" cy="4667712"/>
          </a:xfrm>
        </p:grpSpPr>
        <p:grpSp>
          <p:nvGrpSpPr>
            <p:cNvPr id="570" name="Google Shape;570;p9"/>
            <p:cNvGrpSpPr/>
            <p:nvPr/>
          </p:nvGrpSpPr>
          <p:grpSpPr>
            <a:xfrm>
              <a:off x="-402410" y="1151381"/>
              <a:ext cx="945465" cy="1336437"/>
              <a:chOff x="3175300" y="1676625"/>
              <a:chExt cx="451425" cy="638100"/>
            </a:xfrm>
          </p:grpSpPr>
          <p:sp>
            <p:nvSpPr>
              <p:cNvPr id="571" name="Google Shape;571;p9"/>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9"/>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9"/>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9"/>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9"/>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9"/>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9"/>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9"/>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9"/>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9"/>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9"/>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9"/>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9"/>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9"/>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9"/>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9"/>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9"/>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9"/>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9"/>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9"/>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9"/>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9"/>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9"/>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9"/>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9"/>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9"/>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9"/>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9"/>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9"/>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9"/>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9"/>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9"/>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9"/>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9"/>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9"/>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9"/>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9"/>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9"/>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9"/>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9"/>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9"/>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9"/>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9"/>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9"/>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9"/>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9"/>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9"/>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9"/>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9"/>
            <p:cNvGrpSpPr/>
            <p:nvPr/>
          </p:nvGrpSpPr>
          <p:grpSpPr>
            <a:xfrm>
              <a:off x="8430765" y="4482656"/>
              <a:ext cx="945465" cy="1336437"/>
              <a:chOff x="3175300" y="1676625"/>
              <a:chExt cx="451425" cy="638100"/>
            </a:xfrm>
          </p:grpSpPr>
          <p:sp>
            <p:nvSpPr>
              <p:cNvPr id="620" name="Google Shape;620;p9"/>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9"/>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9"/>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9"/>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9"/>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9"/>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9"/>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9"/>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9"/>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9"/>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9"/>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9"/>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9"/>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9"/>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9"/>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9"/>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9"/>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9"/>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9"/>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9"/>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9"/>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9"/>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9"/>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9"/>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9"/>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9"/>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9"/>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9"/>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9"/>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9"/>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9"/>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9"/>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9"/>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9"/>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9"/>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9"/>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9"/>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9"/>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9"/>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9"/>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9"/>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9"/>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9"/>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9"/>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9"/>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9"/>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9"/>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9"/>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 name="Google Shape;668;p9"/>
          <p:cNvGrpSpPr/>
          <p:nvPr/>
        </p:nvGrpSpPr>
        <p:grpSpPr>
          <a:xfrm>
            <a:off x="-1620975" y="-1528442"/>
            <a:ext cx="13096226" cy="9441230"/>
            <a:chOff x="-1620975" y="-1528442"/>
            <a:chExt cx="13096226" cy="9441230"/>
          </a:xfrm>
        </p:grpSpPr>
        <p:pic>
          <p:nvPicPr>
            <p:cNvPr id="669" name="Google Shape;669;p9"/>
            <p:cNvPicPr preferRelativeResize="0"/>
            <p:nvPr/>
          </p:nvPicPr>
          <p:blipFill rotWithShape="1">
            <a:blip r:embed="rId3">
              <a:alphaModFix amt="90000"/>
            </a:blip>
            <a:srcRect/>
            <a:stretch/>
          </p:blipFill>
          <p:spPr>
            <a:xfrm>
              <a:off x="6331750" y="2769288"/>
              <a:ext cx="5143501" cy="5143501"/>
            </a:xfrm>
            <a:prstGeom prst="rect">
              <a:avLst/>
            </a:prstGeom>
            <a:noFill/>
            <a:ln>
              <a:noFill/>
            </a:ln>
          </p:spPr>
        </p:pic>
        <p:pic>
          <p:nvPicPr>
            <p:cNvPr id="670" name="Google Shape;670;p9"/>
            <p:cNvPicPr preferRelativeResize="0"/>
            <p:nvPr/>
          </p:nvPicPr>
          <p:blipFill>
            <a:blip r:embed="rId4">
              <a:alphaModFix/>
            </a:blip>
            <a:stretch>
              <a:fillRect/>
            </a:stretch>
          </p:blipFill>
          <p:spPr>
            <a:xfrm>
              <a:off x="-1620975" y="3687900"/>
              <a:ext cx="2849075" cy="2849075"/>
            </a:xfrm>
            <a:prstGeom prst="rect">
              <a:avLst/>
            </a:prstGeom>
            <a:noFill/>
            <a:ln>
              <a:noFill/>
            </a:ln>
          </p:spPr>
        </p:pic>
        <p:pic>
          <p:nvPicPr>
            <p:cNvPr id="671" name="Google Shape;671;p9"/>
            <p:cNvPicPr preferRelativeResize="0"/>
            <p:nvPr/>
          </p:nvPicPr>
          <p:blipFill>
            <a:blip r:embed="rId5">
              <a:alphaModFix/>
            </a:blip>
            <a:stretch>
              <a:fillRect/>
            </a:stretch>
          </p:blipFill>
          <p:spPr>
            <a:xfrm rot="9792640">
              <a:off x="7362163" y="-1147480"/>
              <a:ext cx="3082669" cy="3014935"/>
            </a:xfrm>
            <a:prstGeom prst="rect">
              <a:avLst/>
            </a:prstGeom>
            <a:noFill/>
            <a:ln>
              <a:noFill/>
            </a:ln>
          </p:spPr>
        </p:pic>
      </p:grpSp>
      <p:pic>
        <p:nvPicPr>
          <p:cNvPr id="672" name="Google Shape;672;p9"/>
          <p:cNvPicPr preferRelativeResize="0"/>
          <p:nvPr/>
        </p:nvPicPr>
        <p:blipFill>
          <a:blip r:embed="rId6">
            <a:alphaModFix/>
          </a:blip>
          <a:stretch>
            <a:fillRect/>
          </a:stretch>
        </p:blipFill>
        <p:spPr>
          <a:xfrm rot="-684051">
            <a:off x="-2170285" y="-507811"/>
            <a:ext cx="6257545" cy="105107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3"/>
        <p:cNvGrpSpPr/>
        <p:nvPr/>
      </p:nvGrpSpPr>
      <p:grpSpPr>
        <a:xfrm>
          <a:off x="0" y="0"/>
          <a:ext cx="0" cy="0"/>
          <a:chOff x="0" y="0"/>
          <a:chExt cx="0" cy="0"/>
        </a:xfrm>
      </p:grpSpPr>
      <p:sp>
        <p:nvSpPr>
          <p:cNvPr id="674" name="Google Shape;674;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75"/>
        <p:cNvGrpSpPr/>
        <p:nvPr/>
      </p:nvGrpSpPr>
      <p:grpSpPr>
        <a:xfrm>
          <a:off x="0" y="0"/>
          <a:ext cx="0" cy="0"/>
          <a:chOff x="0" y="0"/>
          <a:chExt cx="0" cy="0"/>
        </a:xfrm>
      </p:grpSpPr>
      <p:grpSp>
        <p:nvGrpSpPr>
          <p:cNvPr id="676" name="Google Shape;676;p11"/>
          <p:cNvGrpSpPr/>
          <p:nvPr/>
        </p:nvGrpSpPr>
        <p:grpSpPr>
          <a:xfrm>
            <a:off x="75" y="-413375"/>
            <a:ext cx="9144000" cy="5715000"/>
            <a:chOff x="75" y="-413375"/>
            <a:chExt cx="9144000" cy="5715000"/>
          </a:xfrm>
        </p:grpSpPr>
        <p:grpSp>
          <p:nvGrpSpPr>
            <p:cNvPr id="677" name="Google Shape;677;p11"/>
            <p:cNvGrpSpPr/>
            <p:nvPr/>
          </p:nvGrpSpPr>
          <p:grpSpPr>
            <a:xfrm>
              <a:off x="718600" y="-413375"/>
              <a:ext cx="7712175" cy="5715000"/>
              <a:chOff x="718600" y="-413375"/>
              <a:chExt cx="7712175" cy="5715000"/>
            </a:xfrm>
          </p:grpSpPr>
          <p:cxnSp>
            <p:nvCxnSpPr>
              <p:cNvPr id="678" name="Google Shape;678;p11"/>
              <p:cNvCxnSpPr/>
              <p:nvPr/>
            </p:nvCxnSpPr>
            <p:spPr>
              <a:xfrm>
                <a:off x="718600"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679" name="Google Shape;679;p11"/>
              <p:cNvCxnSpPr/>
              <p:nvPr/>
            </p:nvCxnSpPr>
            <p:spPr>
              <a:xfrm>
                <a:off x="1682622"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680" name="Google Shape;680;p11"/>
              <p:cNvCxnSpPr/>
              <p:nvPr/>
            </p:nvCxnSpPr>
            <p:spPr>
              <a:xfrm>
                <a:off x="2646644"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681" name="Google Shape;681;p11"/>
              <p:cNvCxnSpPr/>
              <p:nvPr/>
            </p:nvCxnSpPr>
            <p:spPr>
              <a:xfrm>
                <a:off x="3610666"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682" name="Google Shape;682;p11"/>
              <p:cNvCxnSpPr/>
              <p:nvPr/>
            </p:nvCxnSpPr>
            <p:spPr>
              <a:xfrm>
                <a:off x="4574688"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683" name="Google Shape;683;p11"/>
              <p:cNvCxnSpPr/>
              <p:nvPr/>
            </p:nvCxnSpPr>
            <p:spPr>
              <a:xfrm>
                <a:off x="5538709"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684" name="Google Shape;684;p11"/>
              <p:cNvCxnSpPr/>
              <p:nvPr/>
            </p:nvCxnSpPr>
            <p:spPr>
              <a:xfrm>
                <a:off x="6502731"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685" name="Google Shape;685;p11"/>
              <p:cNvCxnSpPr/>
              <p:nvPr/>
            </p:nvCxnSpPr>
            <p:spPr>
              <a:xfrm>
                <a:off x="7466753" y="-413375"/>
                <a:ext cx="0" cy="5715000"/>
              </a:xfrm>
              <a:prstGeom prst="straightConnector1">
                <a:avLst/>
              </a:prstGeom>
              <a:noFill/>
              <a:ln w="9525" cap="flat" cmpd="sng">
                <a:solidFill>
                  <a:schemeClr val="accent3"/>
                </a:solidFill>
                <a:prstDash val="solid"/>
                <a:round/>
                <a:headEnd type="none" w="med" len="med"/>
                <a:tailEnd type="none" w="med" len="med"/>
              </a:ln>
            </p:spPr>
          </p:cxnSp>
          <p:cxnSp>
            <p:nvCxnSpPr>
              <p:cNvPr id="686" name="Google Shape;686;p11"/>
              <p:cNvCxnSpPr/>
              <p:nvPr/>
            </p:nvCxnSpPr>
            <p:spPr>
              <a:xfrm>
                <a:off x="8430775" y="-413375"/>
                <a:ext cx="0" cy="5715000"/>
              </a:xfrm>
              <a:prstGeom prst="straightConnector1">
                <a:avLst/>
              </a:prstGeom>
              <a:noFill/>
              <a:ln w="9525" cap="flat" cmpd="sng">
                <a:solidFill>
                  <a:schemeClr val="accent3"/>
                </a:solidFill>
                <a:prstDash val="solid"/>
                <a:round/>
                <a:headEnd type="none" w="med" len="med"/>
                <a:tailEnd type="none" w="med" len="med"/>
              </a:ln>
            </p:spPr>
          </p:cxnSp>
        </p:grpSp>
        <p:pic>
          <p:nvPicPr>
            <p:cNvPr id="687" name="Google Shape;687;p11"/>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688" name="Google Shape;688;p11"/>
          <p:cNvGrpSpPr/>
          <p:nvPr/>
        </p:nvGrpSpPr>
        <p:grpSpPr>
          <a:xfrm>
            <a:off x="-1611843" y="-2571750"/>
            <a:ext cx="13192880" cy="10757376"/>
            <a:chOff x="-1611843" y="-2571750"/>
            <a:chExt cx="13192880" cy="10757376"/>
          </a:xfrm>
        </p:grpSpPr>
        <p:pic>
          <p:nvPicPr>
            <p:cNvPr id="689" name="Google Shape;689;p11"/>
            <p:cNvPicPr preferRelativeResize="0"/>
            <p:nvPr/>
          </p:nvPicPr>
          <p:blipFill>
            <a:blip r:embed="rId3">
              <a:alphaModFix/>
            </a:blip>
            <a:stretch>
              <a:fillRect/>
            </a:stretch>
          </p:blipFill>
          <p:spPr>
            <a:xfrm rot="4487898">
              <a:off x="-1155140" y="1801344"/>
              <a:ext cx="4569434" cy="4440014"/>
            </a:xfrm>
            <a:prstGeom prst="rect">
              <a:avLst/>
            </a:prstGeom>
            <a:noFill/>
            <a:ln>
              <a:noFill/>
            </a:ln>
          </p:spPr>
        </p:pic>
        <p:pic>
          <p:nvPicPr>
            <p:cNvPr id="690" name="Google Shape;690;p11"/>
            <p:cNvPicPr preferRelativeResize="0"/>
            <p:nvPr/>
          </p:nvPicPr>
          <p:blipFill>
            <a:blip r:embed="rId4">
              <a:alphaModFix/>
            </a:blip>
            <a:stretch>
              <a:fillRect/>
            </a:stretch>
          </p:blipFill>
          <p:spPr>
            <a:xfrm rot="-7554428">
              <a:off x="7914749" y="1628659"/>
              <a:ext cx="3082669" cy="3014935"/>
            </a:xfrm>
            <a:prstGeom prst="rect">
              <a:avLst/>
            </a:prstGeom>
            <a:noFill/>
            <a:ln>
              <a:noFill/>
            </a:ln>
          </p:spPr>
        </p:pic>
        <p:pic>
          <p:nvPicPr>
            <p:cNvPr id="691" name="Google Shape;691;p11"/>
            <p:cNvPicPr preferRelativeResize="0"/>
            <p:nvPr/>
          </p:nvPicPr>
          <p:blipFill>
            <a:blip r:embed="rId5">
              <a:alphaModFix amt="80000"/>
            </a:blip>
            <a:stretch>
              <a:fillRect/>
            </a:stretch>
          </p:blipFill>
          <p:spPr>
            <a:xfrm>
              <a:off x="459650" y="-2571750"/>
              <a:ext cx="5143501" cy="5143501"/>
            </a:xfrm>
            <a:prstGeom prst="rect">
              <a:avLst/>
            </a:prstGeom>
            <a:noFill/>
            <a:ln>
              <a:noFill/>
            </a:ln>
          </p:spPr>
        </p:pic>
        <p:pic>
          <p:nvPicPr>
            <p:cNvPr id="692" name="Google Shape;692;p11"/>
            <p:cNvPicPr preferRelativeResize="0"/>
            <p:nvPr/>
          </p:nvPicPr>
          <p:blipFill rotWithShape="1">
            <a:blip r:embed="rId6">
              <a:alphaModFix amt="80000"/>
            </a:blip>
            <a:srcRect/>
            <a:stretch/>
          </p:blipFill>
          <p:spPr>
            <a:xfrm>
              <a:off x="5175750" y="3042125"/>
              <a:ext cx="5143501" cy="5143501"/>
            </a:xfrm>
            <a:prstGeom prst="rect">
              <a:avLst/>
            </a:prstGeom>
            <a:noFill/>
            <a:ln>
              <a:noFill/>
            </a:ln>
          </p:spPr>
        </p:pic>
      </p:grpSp>
      <p:grpSp>
        <p:nvGrpSpPr>
          <p:cNvPr id="693" name="Google Shape;693;p11"/>
          <p:cNvGrpSpPr/>
          <p:nvPr/>
        </p:nvGrpSpPr>
        <p:grpSpPr>
          <a:xfrm rot="-346091">
            <a:off x="-1311767" y="-1347354"/>
            <a:ext cx="6442238" cy="2789514"/>
            <a:chOff x="3238858" y="-769658"/>
            <a:chExt cx="6442476" cy="2789617"/>
          </a:xfrm>
        </p:grpSpPr>
        <p:pic>
          <p:nvPicPr>
            <p:cNvPr id="694" name="Google Shape;694;p11"/>
            <p:cNvPicPr preferRelativeResize="0"/>
            <p:nvPr/>
          </p:nvPicPr>
          <p:blipFill>
            <a:blip r:embed="rId7">
              <a:alphaModFix/>
            </a:blip>
            <a:stretch>
              <a:fillRect/>
            </a:stretch>
          </p:blipFill>
          <p:spPr>
            <a:xfrm rot="-992767">
              <a:off x="3258964" y="99613"/>
              <a:ext cx="6257543" cy="1051074"/>
            </a:xfrm>
            <a:prstGeom prst="rect">
              <a:avLst/>
            </a:prstGeom>
            <a:noFill/>
            <a:ln>
              <a:noFill/>
            </a:ln>
          </p:spPr>
        </p:pic>
        <p:pic>
          <p:nvPicPr>
            <p:cNvPr id="695" name="Google Shape;695;p11"/>
            <p:cNvPicPr preferRelativeResize="0"/>
            <p:nvPr/>
          </p:nvPicPr>
          <p:blipFill>
            <a:blip r:embed="rId7">
              <a:alphaModFix/>
            </a:blip>
            <a:stretch>
              <a:fillRect/>
            </a:stretch>
          </p:blipFill>
          <p:spPr>
            <a:xfrm rot="-341459">
              <a:off x="3387096" y="656658"/>
              <a:ext cx="6257546" cy="1051073"/>
            </a:xfrm>
            <a:prstGeom prst="rect">
              <a:avLst/>
            </a:prstGeom>
            <a:noFill/>
            <a:ln>
              <a:noFill/>
            </a:ln>
          </p:spPr>
        </p:pic>
      </p:grpSp>
      <p:grpSp>
        <p:nvGrpSpPr>
          <p:cNvPr id="696" name="Google Shape;696;p11"/>
          <p:cNvGrpSpPr/>
          <p:nvPr/>
        </p:nvGrpSpPr>
        <p:grpSpPr>
          <a:xfrm>
            <a:off x="5175740" y="-88244"/>
            <a:ext cx="4164915" cy="5984637"/>
            <a:chOff x="5175740" y="-88244"/>
            <a:chExt cx="4164915" cy="5984637"/>
          </a:xfrm>
        </p:grpSpPr>
        <p:grpSp>
          <p:nvGrpSpPr>
            <p:cNvPr id="697" name="Google Shape;697;p11"/>
            <p:cNvGrpSpPr/>
            <p:nvPr/>
          </p:nvGrpSpPr>
          <p:grpSpPr>
            <a:xfrm>
              <a:off x="8395190" y="-88244"/>
              <a:ext cx="945465" cy="1336437"/>
              <a:chOff x="3175300" y="1676625"/>
              <a:chExt cx="451425" cy="638100"/>
            </a:xfrm>
          </p:grpSpPr>
          <p:sp>
            <p:nvSpPr>
              <p:cNvPr id="698" name="Google Shape;698;p11"/>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1"/>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1"/>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1"/>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1"/>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1"/>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1"/>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1"/>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1"/>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1"/>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1"/>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1"/>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1"/>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1"/>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1"/>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1"/>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1"/>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1"/>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1"/>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1"/>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1"/>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1"/>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1"/>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1"/>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1"/>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1"/>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1"/>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1"/>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1"/>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1"/>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1"/>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1"/>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1"/>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1"/>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1"/>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1"/>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1"/>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1"/>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1"/>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1"/>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1"/>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1"/>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1"/>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1"/>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1"/>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1"/>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1"/>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1"/>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1"/>
            <p:cNvGrpSpPr/>
            <p:nvPr/>
          </p:nvGrpSpPr>
          <p:grpSpPr>
            <a:xfrm>
              <a:off x="5175740" y="4559956"/>
              <a:ext cx="945465" cy="1336437"/>
              <a:chOff x="3175300" y="1676625"/>
              <a:chExt cx="451425" cy="638100"/>
            </a:xfrm>
          </p:grpSpPr>
          <p:sp>
            <p:nvSpPr>
              <p:cNvPr id="747" name="Google Shape;747;p11"/>
              <p:cNvSpPr/>
              <p:nvPr/>
            </p:nvSpPr>
            <p:spPr>
              <a:xfrm>
                <a:off x="36135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1"/>
              <p:cNvSpPr/>
              <p:nvPr/>
            </p:nvSpPr>
            <p:spPr>
              <a:xfrm>
                <a:off x="35259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1"/>
              <p:cNvSpPr/>
              <p:nvPr/>
            </p:nvSpPr>
            <p:spPr>
              <a:xfrm>
                <a:off x="34382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1"/>
              <p:cNvSpPr/>
              <p:nvPr/>
            </p:nvSpPr>
            <p:spPr>
              <a:xfrm>
                <a:off x="33506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1"/>
              <p:cNvSpPr/>
              <p:nvPr/>
            </p:nvSpPr>
            <p:spPr>
              <a:xfrm>
                <a:off x="326295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1"/>
              <p:cNvSpPr/>
              <p:nvPr/>
            </p:nvSpPr>
            <p:spPr>
              <a:xfrm>
                <a:off x="3175300" y="23015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1"/>
              <p:cNvSpPr/>
              <p:nvPr/>
            </p:nvSpPr>
            <p:spPr>
              <a:xfrm>
                <a:off x="36135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1"/>
              <p:cNvSpPr/>
              <p:nvPr/>
            </p:nvSpPr>
            <p:spPr>
              <a:xfrm>
                <a:off x="35259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1"/>
              <p:cNvSpPr/>
              <p:nvPr/>
            </p:nvSpPr>
            <p:spPr>
              <a:xfrm>
                <a:off x="34382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1"/>
              <p:cNvSpPr/>
              <p:nvPr/>
            </p:nvSpPr>
            <p:spPr>
              <a:xfrm>
                <a:off x="33506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1"/>
              <p:cNvSpPr/>
              <p:nvPr/>
            </p:nvSpPr>
            <p:spPr>
              <a:xfrm>
                <a:off x="326295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1"/>
              <p:cNvSpPr/>
              <p:nvPr/>
            </p:nvSpPr>
            <p:spPr>
              <a:xfrm>
                <a:off x="3175300" y="2212350"/>
                <a:ext cx="13175" cy="13175"/>
              </a:xfrm>
              <a:custGeom>
                <a:avLst/>
                <a:gdLst/>
                <a:ahLst/>
                <a:cxnLst/>
                <a:rect l="l" t="t" r="r" b="b"/>
                <a:pathLst>
                  <a:path w="527" h="527" extrusionOk="0">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1"/>
              <p:cNvSpPr/>
              <p:nvPr/>
            </p:nvSpPr>
            <p:spPr>
              <a:xfrm>
                <a:off x="36135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1"/>
              <p:cNvSpPr/>
              <p:nvPr/>
            </p:nvSpPr>
            <p:spPr>
              <a:xfrm>
                <a:off x="35259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1"/>
              <p:cNvSpPr/>
              <p:nvPr/>
            </p:nvSpPr>
            <p:spPr>
              <a:xfrm>
                <a:off x="34382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1"/>
              <p:cNvSpPr/>
              <p:nvPr/>
            </p:nvSpPr>
            <p:spPr>
              <a:xfrm>
                <a:off x="33506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1"/>
              <p:cNvSpPr/>
              <p:nvPr/>
            </p:nvSpPr>
            <p:spPr>
              <a:xfrm>
                <a:off x="326295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1"/>
              <p:cNvSpPr/>
              <p:nvPr/>
            </p:nvSpPr>
            <p:spPr>
              <a:xfrm>
                <a:off x="3175300" y="2123125"/>
                <a:ext cx="13175" cy="13200"/>
              </a:xfrm>
              <a:custGeom>
                <a:avLst/>
                <a:gdLst/>
                <a:ahLst/>
                <a:cxnLst/>
                <a:rect l="l" t="t" r="r" b="b"/>
                <a:pathLst>
                  <a:path w="527" h="528" extrusionOk="0">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1"/>
              <p:cNvSpPr/>
              <p:nvPr/>
            </p:nvSpPr>
            <p:spPr>
              <a:xfrm>
                <a:off x="36135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1"/>
              <p:cNvSpPr/>
              <p:nvPr/>
            </p:nvSpPr>
            <p:spPr>
              <a:xfrm>
                <a:off x="35259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1"/>
              <p:cNvSpPr/>
              <p:nvPr/>
            </p:nvSpPr>
            <p:spPr>
              <a:xfrm>
                <a:off x="34382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1"/>
              <p:cNvSpPr/>
              <p:nvPr/>
            </p:nvSpPr>
            <p:spPr>
              <a:xfrm>
                <a:off x="33506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1"/>
              <p:cNvSpPr/>
              <p:nvPr/>
            </p:nvSpPr>
            <p:spPr>
              <a:xfrm>
                <a:off x="326295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1"/>
              <p:cNvSpPr/>
              <p:nvPr/>
            </p:nvSpPr>
            <p:spPr>
              <a:xfrm>
                <a:off x="3175300" y="203370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1"/>
              <p:cNvSpPr/>
              <p:nvPr/>
            </p:nvSpPr>
            <p:spPr>
              <a:xfrm>
                <a:off x="36135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1"/>
              <p:cNvSpPr/>
              <p:nvPr/>
            </p:nvSpPr>
            <p:spPr>
              <a:xfrm>
                <a:off x="35259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1"/>
              <p:cNvSpPr/>
              <p:nvPr/>
            </p:nvSpPr>
            <p:spPr>
              <a:xfrm>
                <a:off x="34382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1"/>
              <p:cNvSpPr/>
              <p:nvPr/>
            </p:nvSpPr>
            <p:spPr>
              <a:xfrm>
                <a:off x="33506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1"/>
              <p:cNvSpPr/>
              <p:nvPr/>
            </p:nvSpPr>
            <p:spPr>
              <a:xfrm>
                <a:off x="326295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1"/>
              <p:cNvSpPr/>
              <p:nvPr/>
            </p:nvSpPr>
            <p:spPr>
              <a:xfrm>
                <a:off x="3175300" y="1944475"/>
                <a:ext cx="13175" cy="13200"/>
              </a:xfrm>
              <a:custGeom>
                <a:avLst/>
                <a:gdLst/>
                <a:ahLst/>
                <a:cxnLst/>
                <a:rect l="l" t="t" r="r" b="b"/>
                <a:pathLst>
                  <a:path w="527" h="528" extrusionOk="0">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1"/>
              <p:cNvSpPr/>
              <p:nvPr/>
            </p:nvSpPr>
            <p:spPr>
              <a:xfrm>
                <a:off x="36135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1"/>
              <p:cNvSpPr/>
              <p:nvPr/>
            </p:nvSpPr>
            <p:spPr>
              <a:xfrm>
                <a:off x="35259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1"/>
              <p:cNvSpPr/>
              <p:nvPr/>
            </p:nvSpPr>
            <p:spPr>
              <a:xfrm>
                <a:off x="34382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1"/>
              <p:cNvSpPr/>
              <p:nvPr/>
            </p:nvSpPr>
            <p:spPr>
              <a:xfrm>
                <a:off x="33506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1"/>
              <p:cNvSpPr/>
              <p:nvPr/>
            </p:nvSpPr>
            <p:spPr>
              <a:xfrm>
                <a:off x="326295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1"/>
              <p:cNvSpPr/>
              <p:nvPr/>
            </p:nvSpPr>
            <p:spPr>
              <a:xfrm>
                <a:off x="3175300" y="1855275"/>
                <a:ext cx="13175" cy="13175"/>
              </a:xfrm>
              <a:custGeom>
                <a:avLst/>
                <a:gdLst/>
                <a:ahLst/>
                <a:cxnLst/>
                <a:rect l="l" t="t" r="r" b="b"/>
                <a:pathLst>
                  <a:path w="527" h="527" extrusionOk="0">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1"/>
              <p:cNvSpPr/>
              <p:nvPr/>
            </p:nvSpPr>
            <p:spPr>
              <a:xfrm>
                <a:off x="36135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1"/>
              <p:cNvSpPr/>
              <p:nvPr/>
            </p:nvSpPr>
            <p:spPr>
              <a:xfrm>
                <a:off x="35259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1"/>
              <p:cNvSpPr/>
              <p:nvPr/>
            </p:nvSpPr>
            <p:spPr>
              <a:xfrm>
                <a:off x="34382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1"/>
              <p:cNvSpPr/>
              <p:nvPr/>
            </p:nvSpPr>
            <p:spPr>
              <a:xfrm>
                <a:off x="33506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1"/>
              <p:cNvSpPr/>
              <p:nvPr/>
            </p:nvSpPr>
            <p:spPr>
              <a:xfrm>
                <a:off x="326295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1"/>
              <p:cNvSpPr/>
              <p:nvPr/>
            </p:nvSpPr>
            <p:spPr>
              <a:xfrm>
                <a:off x="3175300" y="1765850"/>
                <a:ext cx="13175" cy="13175"/>
              </a:xfrm>
              <a:custGeom>
                <a:avLst/>
                <a:gdLst/>
                <a:ahLst/>
                <a:cxnLst/>
                <a:rect l="l" t="t" r="r" b="b"/>
                <a:pathLst>
                  <a:path w="527" h="527" extrusionOk="0">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1"/>
              <p:cNvSpPr/>
              <p:nvPr/>
            </p:nvSpPr>
            <p:spPr>
              <a:xfrm>
                <a:off x="36135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1"/>
              <p:cNvSpPr/>
              <p:nvPr/>
            </p:nvSpPr>
            <p:spPr>
              <a:xfrm>
                <a:off x="35259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1"/>
              <p:cNvSpPr/>
              <p:nvPr/>
            </p:nvSpPr>
            <p:spPr>
              <a:xfrm>
                <a:off x="34382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1"/>
              <p:cNvSpPr/>
              <p:nvPr/>
            </p:nvSpPr>
            <p:spPr>
              <a:xfrm>
                <a:off x="33506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1"/>
              <p:cNvSpPr/>
              <p:nvPr/>
            </p:nvSpPr>
            <p:spPr>
              <a:xfrm>
                <a:off x="326295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1"/>
              <p:cNvSpPr/>
              <p:nvPr/>
            </p:nvSpPr>
            <p:spPr>
              <a:xfrm>
                <a:off x="3175300" y="1676625"/>
                <a:ext cx="13175" cy="13200"/>
              </a:xfrm>
              <a:custGeom>
                <a:avLst/>
                <a:gdLst/>
                <a:ahLst/>
                <a:cxnLst/>
                <a:rect l="l" t="t" r="r" b="b"/>
                <a:pathLst>
                  <a:path w="527" h="528" extrusionOk="0">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5" name="Google Shape;795;p11"/>
          <p:cNvSpPr txBox="1">
            <a:spLocks noGrp="1"/>
          </p:cNvSpPr>
          <p:nvPr>
            <p:ph type="title" hasCustomPrompt="1"/>
          </p:nvPr>
        </p:nvSpPr>
        <p:spPr>
          <a:xfrm>
            <a:off x="1423200" y="1758825"/>
            <a:ext cx="6297600" cy="1128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96" name="Google Shape;796;p11"/>
          <p:cNvSpPr txBox="1">
            <a:spLocks noGrp="1"/>
          </p:cNvSpPr>
          <p:nvPr>
            <p:ph type="subTitle" idx="1"/>
          </p:nvPr>
        </p:nvSpPr>
        <p:spPr>
          <a:xfrm>
            <a:off x="1423200" y="2887575"/>
            <a:ext cx="62976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79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1pPr>
            <a:lvl2pPr lvl="1"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2pPr>
            <a:lvl3pPr lvl="2"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3pPr>
            <a:lvl4pPr lvl="3"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4pPr>
            <a:lvl5pPr lvl="4"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5pPr>
            <a:lvl6pPr lvl="5"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6pPr>
            <a:lvl7pPr lvl="6"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7pPr>
            <a:lvl8pPr lvl="7"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8pPr>
            <a:lvl9pPr lvl="8"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1pPr>
            <a:lvl2pPr marL="914400" lvl="1" indent="-30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2pPr>
            <a:lvl3pPr marL="1371600" lvl="2" indent="-30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3pPr>
            <a:lvl4pPr marL="1828800" lvl="3" indent="-30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4pPr>
            <a:lvl5pPr marL="2286000" lvl="4" indent="-30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5pPr>
            <a:lvl6pPr marL="2743200" lvl="5" indent="-30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6pPr>
            <a:lvl7pPr marL="3200400" lvl="6" indent="-30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7pPr>
            <a:lvl8pPr marL="3657600" lvl="7" indent="-30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8pPr>
            <a:lvl9pPr marL="4114800" lvl="8" indent="-30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1" r:id="rId11"/>
    <p:sldLayoutId id="2147483662" r:id="rId12"/>
    <p:sldLayoutId id="2147483663" r:id="rId13"/>
    <p:sldLayoutId id="2147483664" r:id="rId14"/>
    <p:sldLayoutId id="2147483665" r:id="rId15"/>
    <p:sldLayoutId id="2147483666" r:id="rId16"/>
    <p:sldLayoutId id="2147483668" r:id="rId17"/>
    <p:sldLayoutId id="2147483669"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hyperlink" Target="https://pixabay.com/en/quality-success-satisfaction-2759317/"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hyperlink" Target="https://vintagesnipsandclips.blogspot.com/2014/06/finger-pointing.html" TargetMode="External"/><Relationship Id="rId5" Type="http://schemas.openxmlformats.org/officeDocument/2006/relationships/image" Target="../media/image13.png"/><Relationship Id="rId4" Type="http://schemas.openxmlformats.org/officeDocument/2006/relationships/hyperlink" Target="https://www.pngall.com/strategy-png/download/68300"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5.xml"/><Relationship Id="rId6" Type="http://schemas.openxmlformats.org/officeDocument/2006/relationships/hyperlink" Target="https://www.pngall.com/marketing-png/download/12388" TargetMode="External"/><Relationship Id="rId5" Type="http://schemas.openxmlformats.org/officeDocument/2006/relationships/image" Target="../media/image14.png"/><Relationship Id="rId4" Type="http://schemas.openxmlformats.org/officeDocument/2006/relationships/hyperlink" Target="https://vintagesnipsandclips.blogspot.com/2014/06/finger-pointing.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hyperlink" Target="https://pixabay.com/en/update-upgrade-renew-improve-1672346/"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s://pixabay.com/en/update-upgrade-renew-improve-1672346/"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5.xml"/><Relationship Id="rId5" Type="http://schemas.openxmlformats.org/officeDocument/2006/relationships/hyperlink" Target="https://www.pngall.com/special-offer-png/download/14495" TargetMode="Externa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hyperlink" Target="mailto:Ac2142@live.mdx.ac.uk" TargetMode="External"/><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hyperlink" Target="https://pixabay.com/en/coding-computer-computer-user-pc-1294361/"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hyperlink" Target="https://pixabay.com/en/integration-burnout-think-future-2141187/"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hyperlink" Target="https://pixabay.com/en/integration-burnout-think-future-2141187/"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08"/>
        <p:cNvGrpSpPr/>
        <p:nvPr/>
      </p:nvGrpSpPr>
      <p:grpSpPr>
        <a:xfrm>
          <a:off x="0" y="0"/>
          <a:ext cx="0" cy="0"/>
          <a:chOff x="0" y="0"/>
          <a:chExt cx="0" cy="0"/>
        </a:xfrm>
      </p:grpSpPr>
      <p:sp>
        <p:nvSpPr>
          <p:cNvPr id="1909" name="Google Shape;1909;p27"/>
          <p:cNvSpPr txBox="1">
            <a:spLocks noGrp="1"/>
          </p:cNvSpPr>
          <p:nvPr>
            <p:ph type="ctrTitle"/>
          </p:nvPr>
        </p:nvSpPr>
        <p:spPr>
          <a:xfrm>
            <a:off x="1851050" y="1119825"/>
            <a:ext cx="5442000" cy="242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Employee Management</a:t>
            </a:r>
            <a:br>
              <a:rPr lang="en" dirty="0"/>
            </a:br>
            <a:r>
              <a:rPr lang="en" dirty="0"/>
              <a:t>System</a:t>
            </a:r>
            <a:endParaRPr dirty="0"/>
          </a:p>
        </p:txBody>
      </p:sp>
      <p:sp>
        <p:nvSpPr>
          <p:cNvPr id="1910" name="Google Shape;1910;p27"/>
          <p:cNvSpPr txBox="1">
            <a:spLocks noGrp="1"/>
          </p:cNvSpPr>
          <p:nvPr>
            <p:ph type="subTitle" idx="1"/>
          </p:nvPr>
        </p:nvSpPr>
        <p:spPr>
          <a:xfrm>
            <a:off x="1851050" y="3547863"/>
            <a:ext cx="5442000" cy="475800"/>
          </a:xfrm>
          <a:prstGeom prst="rect">
            <a:avLst/>
          </a:prstGeom>
        </p:spPr>
        <p:txBody>
          <a:bodyPr spcFirstLastPara="1" wrap="square" lIns="91425" tIns="91425" rIns="91425" bIns="91425" anchor="t" anchorCtr="0">
            <a:noAutofit/>
          </a:bodyPr>
          <a:lstStyle/>
          <a:p>
            <a:pPr marL="0" indent="0"/>
            <a:r>
              <a:rPr lang="en-US" dirty="0"/>
              <a:t>Optimizing operation with advanced </a:t>
            </a:r>
            <a:r>
              <a:rPr lang="en-US" dirty="0" err="1"/>
              <a:t>c++</a:t>
            </a:r>
            <a:r>
              <a:rPr lang="en-US" dirty="0"/>
              <a:t> solutions</a:t>
            </a:r>
          </a:p>
          <a:p>
            <a:pPr marL="0" lvl="0" indent="0" algn="ctr"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6"/>
        <p:cNvGrpSpPr/>
        <p:nvPr/>
      </p:nvGrpSpPr>
      <p:grpSpPr>
        <a:xfrm>
          <a:off x="0" y="0"/>
          <a:ext cx="0" cy="0"/>
          <a:chOff x="0" y="0"/>
          <a:chExt cx="0" cy="0"/>
        </a:xfrm>
      </p:grpSpPr>
      <p:sp>
        <p:nvSpPr>
          <p:cNvPr id="7" name="TextBox 6">
            <a:extLst>
              <a:ext uri="{FF2B5EF4-FFF2-40B4-BE49-F238E27FC236}">
                <a16:creationId xmlns:a16="http://schemas.microsoft.com/office/drawing/2014/main" id="{627FE381-2440-E4B6-1B80-A13C22533D4B}"/>
              </a:ext>
            </a:extLst>
          </p:cNvPr>
          <p:cNvSpPr txBox="1"/>
          <p:nvPr/>
        </p:nvSpPr>
        <p:spPr>
          <a:xfrm>
            <a:off x="1270364" y="1325860"/>
            <a:ext cx="7307414" cy="369332"/>
          </a:xfrm>
          <a:prstGeom prst="rect">
            <a:avLst/>
          </a:prstGeom>
          <a:noFill/>
        </p:spPr>
        <p:txBody>
          <a:bodyPr wrap="square" rtlCol="0">
            <a:spAutoFit/>
          </a:bodyPr>
          <a:lstStyle/>
          <a:p>
            <a:pPr algn="just"/>
            <a:r>
              <a:rPr lang="en-US" sz="1800" b="1" i="0" dirty="0">
                <a:solidFill>
                  <a:srgbClr val="ECECEC"/>
                </a:solidFill>
                <a:effectLst/>
                <a:latin typeface="+mj-lt"/>
              </a:rPr>
              <a:t>Ensuring Excellence: Our Development and Quality Strategy</a:t>
            </a:r>
          </a:p>
        </p:txBody>
      </p:sp>
      <p:sp>
        <p:nvSpPr>
          <p:cNvPr id="8" name="Rectangle 7">
            <a:extLst>
              <a:ext uri="{FF2B5EF4-FFF2-40B4-BE49-F238E27FC236}">
                <a16:creationId xmlns:a16="http://schemas.microsoft.com/office/drawing/2014/main" id="{49455A63-AC5C-5728-81AA-828D8CB5962D}"/>
              </a:ext>
            </a:extLst>
          </p:cNvPr>
          <p:cNvSpPr/>
          <p:nvPr/>
        </p:nvSpPr>
        <p:spPr>
          <a:xfrm>
            <a:off x="913258" y="508000"/>
            <a:ext cx="7582349" cy="4840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800" b="1" i="0" dirty="0">
                <a:solidFill>
                  <a:srgbClr val="ECECEC"/>
                </a:solidFill>
                <a:effectLst/>
                <a:latin typeface="Söhne"/>
              </a:rPr>
              <a:t>D</a:t>
            </a:r>
            <a:r>
              <a:rPr lang="en-US" sz="2000" b="1" i="0" dirty="0">
                <a:solidFill>
                  <a:srgbClr val="ECECEC"/>
                </a:solidFill>
                <a:effectLst/>
                <a:latin typeface="Söhne"/>
              </a:rPr>
              <a:t>evelopment Process and Team Insights</a:t>
            </a:r>
            <a:endParaRPr lang="en-US" sz="2000" dirty="0"/>
          </a:p>
        </p:txBody>
      </p:sp>
      <p:sp>
        <p:nvSpPr>
          <p:cNvPr id="9" name="TextBox 8">
            <a:extLst>
              <a:ext uri="{FF2B5EF4-FFF2-40B4-BE49-F238E27FC236}">
                <a16:creationId xmlns:a16="http://schemas.microsoft.com/office/drawing/2014/main" id="{DCB52E4D-16A0-C026-404B-E3FEFE93C31A}"/>
              </a:ext>
            </a:extLst>
          </p:cNvPr>
          <p:cNvSpPr txBox="1"/>
          <p:nvPr/>
        </p:nvSpPr>
        <p:spPr>
          <a:xfrm>
            <a:off x="1270364" y="1973401"/>
            <a:ext cx="7664521" cy="2646878"/>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300" b="1" i="0" dirty="0">
                <a:solidFill>
                  <a:srgbClr val="ECECEC"/>
                </a:solidFill>
                <a:effectLst/>
                <a:latin typeface="+mj-lt"/>
              </a:rPr>
              <a:t>Step-by-Step Development</a:t>
            </a:r>
            <a:r>
              <a:rPr lang="en-US" sz="1300" b="0" i="0" dirty="0">
                <a:solidFill>
                  <a:srgbClr val="ECECEC"/>
                </a:solidFill>
                <a:effectLst/>
                <a:latin typeface="+mj-lt"/>
              </a:rPr>
              <a:t>: </a:t>
            </a:r>
            <a:r>
              <a:rPr lang="en-US" sz="1300" b="0" i="0" dirty="0">
                <a:solidFill>
                  <a:srgbClr val="ECECEC"/>
                </a:solidFill>
                <a:effectLst/>
                <a:latin typeface="Söhne"/>
              </a:rPr>
              <a:t>We built our Employee Management System incrementally, ensuring that each part was fully functional and met our high standards before moving on. This approach allowed us to maintain high quality throughout the development process.</a:t>
            </a:r>
          </a:p>
          <a:p>
            <a:pPr marL="285750" indent="-285750" algn="just">
              <a:buClr>
                <a:schemeClr val="tx1"/>
              </a:buClr>
              <a:buFont typeface="Arial" panose="020B0604020202020204" pitchFamily="34" charset="0"/>
              <a:buChar char="•"/>
            </a:pPr>
            <a:endParaRPr lang="en-US" sz="1600" dirty="0">
              <a:solidFill>
                <a:srgbClr val="ECECEC"/>
              </a:solidFill>
              <a:latin typeface="Söhne"/>
            </a:endParaRPr>
          </a:p>
          <a:p>
            <a:pPr marL="285750" indent="-285750" algn="just">
              <a:buClr>
                <a:schemeClr val="tx1"/>
              </a:buClr>
              <a:buFont typeface="Arial" panose="020B0604020202020204" pitchFamily="34" charset="0"/>
              <a:buChar char="•"/>
            </a:pPr>
            <a:r>
              <a:rPr lang="en-US" sz="1300" b="1" i="0" dirty="0">
                <a:solidFill>
                  <a:srgbClr val="ECECEC"/>
                </a:solidFill>
                <a:effectLst/>
                <a:latin typeface="+mj-lt"/>
              </a:rPr>
              <a:t>Thorough Testing</a:t>
            </a:r>
            <a:r>
              <a:rPr lang="en-US" sz="1300" b="0" i="0" dirty="0">
                <a:solidFill>
                  <a:srgbClr val="ECECEC"/>
                </a:solidFill>
                <a:effectLst/>
                <a:latin typeface="+mj-lt"/>
              </a:rPr>
              <a:t>: </a:t>
            </a:r>
            <a:r>
              <a:rPr lang="en-US" sz="1300" b="0" i="0" dirty="0">
                <a:solidFill>
                  <a:srgbClr val="ECECEC"/>
                </a:solidFill>
                <a:effectLst/>
                <a:latin typeface="Söhne"/>
              </a:rPr>
              <a:t>Our dedicated testing team thoroughly checked the system at every stage of development. This ensured that any issues were identified and resolved quickly, guaranteeing a reliable and user-friendly experience.</a:t>
            </a:r>
          </a:p>
          <a:p>
            <a:pPr marL="285750" indent="-285750" algn="just">
              <a:buClr>
                <a:schemeClr val="tx1"/>
              </a:buClr>
              <a:buFont typeface="Arial" panose="020B0604020202020204" pitchFamily="34" charset="0"/>
              <a:buChar char="•"/>
            </a:pPr>
            <a:endParaRPr lang="en-US" sz="1600" dirty="0">
              <a:solidFill>
                <a:srgbClr val="ECECEC"/>
              </a:solidFill>
              <a:latin typeface="Söhne"/>
            </a:endParaRPr>
          </a:p>
          <a:p>
            <a:pPr marL="285750" indent="-285750" algn="just">
              <a:buClr>
                <a:schemeClr val="tx1"/>
              </a:buClr>
              <a:buFont typeface="Arial" panose="020B0604020202020204" pitchFamily="34" charset="0"/>
              <a:buChar char="•"/>
            </a:pPr>
            <a:r>
              <a:rPr lang="en-US" sz="1300" b="1" i="0" dirty="0">
                <a:solidFill>
                  <a:srgbClr val="ECECEC"/>
                </a:solidFill>
                <a:effectLst/>
                <a:latin typeface="+mj-lt"/>
              </a:rPr>
              <a:t>Ongoing Improvements</a:t>
            </a:r>
            <a:r>
              <a:rPr lang="en-US" sz="1300" b="0" i="0" dirty="0">
                <a:solidFill>
                  <a:srgbClr val="ECECEC"/>
                </a:solidFill>
                <a:effectLst/>
                <a:latin typeface="+mj-lt"/>
              </a:rPr>
              <a:t>: </a:t>
            </a:r>
            <a:r>
              <a:rPr lang="en-US" sz="1300" b="0" i="0" dirty="0">
                <a:solidFill>
                  <a:srgbClr val="ECECEC"/>
                </a:solidFill>
                <a:effectLst/>
                <a:latin typeface="Söhne"/>
              </a:rPr>
              <a:t>Even after launch, we continue to refine and enhance the system based on user feedback and new requirements, ensuring it remains cutting-edge.</a:t>
            </a:r>
          </a:p>
          <a:p>
            <a:pPr algn="just"/>
            <a:br>
              <a:rPr lang="en-US" dirty="0">
                <a:solidFill>
                  <a:schemeClr val="tx1"/>
                </a:solidFill>
              </a:rPr>
            </a:br>
            <a:endParaRPr lang="en-US" dirty="0">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2"/>
        <p:cNvGrpSpPr/>
        <p:nvPr/>
      </p:nvGrpSpPr>
      <p:grpSpPr>
        <a:xfrm>
          <a:off x="0" y="0"/>
          <a:ext cx="0" cy="0"/>
          <a:chOff x="0" y="0"/>
          <a:chExt cx="0" cy="0"/>
        </a:xfrm>
      </p:grpSpPr>
      <p:sp>
        <p:nvSpPr>
          <p:cNvPr id="2023" name="Google Shape;2023;p38"/>
          <p:cNvSpPr txBox="1">
            <a:spLocks noGrp="1"/>
          </p:cNvSpPr>
          <p:nvPr>
            <p:ph type="title"/>
          </p:nvPr>
        </p:nvSpPr>
        <p:spPr>
          <a:xfrm>
            <a:off x="720000" y="228495"/>
            <a:ext cx="7704000"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2000" dirty="0"/>
              <a:t>Competitive Advantage: Why our EMS stands out </a:t>
            </a:r>
          </a:p>
        </p:txBody>
      </p:sp>
      <p:pic>
        <p:nvPicPr>
          <p:cNvPr id="15" name="Picture 14" descr="A red and white text on a black background&#10;&#10;Description automatically generated">
            <a:extLst>
              <a:ext uri="{FF2B5EF4-FFF2-40B4-BE49-F238E27FC236}">
                <a16:creationId xmlns:a16="http://schemas.microsoft.com/office/drawing/2014/main" id="{8B3AB7ED-29E2-B3B8-91BB-8F5D888D5612}"/>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338917" y="3911573"/>
            <a:ext cx="1957185" cy="1467889"/>
          </a:xfrm>
          <a:prstGeom prst="rect">
            <a:avLst/>
          </a:prstGeom>
        </p:spPr>
      </p:pic>
      <p:sp>
        <p:nvSpPr>
          <p:cNvPr id="22" name="TextBox 21">
            <a:extLst>
              <a:ext uri="{FF2B5EF4-FFF2-40B4-BE49-F238E27FC236}">
                <a16:creationId xmlns:a16="http://schemas.microsoft.com/office/drawing/2014/main" id="{927D245F-9889-2024-7A58-6E0EAA107319}"/>
              </a:ext>
            </a:extLst>
          </p:cNvPr>
          <p:cNvSpPr txBox="1"/>
          <p:nvPr/>
        </p:nvSpPr>
        <p:spPr>
          <a:xfrm>
            <a:off x="952756" y="837117"/>
            <a:ext cx="3295048" cy="292388"/>
          </a:xfrm>
          <a:prstGeom prst="rect">
            <a:avLst/>
          </a:prstGeom>
          <a:noFill/>
        </p:spPr>
        <p:txBody>
          <a:bodyPr wrap="square" rtlCol="0">
            <a:spAutoFit/>
          </a:bodyPr>
          <a:lstStyle/>
          <a:p>
            <a:pPr marL="342900" indent="-342900" algn="just">
              <a:buClr>
                <a:schemeClr val="tx1"/>
              </a:buClr>
              <a:buFont typeface="+mj-lt"/>
              <a:buAutoNum type="arabicPeriod"/>
            </a:pPr>
            <a:r>
              <a:rPr lang="en-US" sz="1300" b="1" dirty="0">
                <a:solidFill>
                  <a:schemeClr val="tx1"/>
                </a:solidFill>
                <a:latin typeface="+mj-lt"/>
              </a:rPr>
              <a:t>Advanced Backend Architecture:</a:t>
            </a:r>
          </a:p>
        </p:txBody>
      </p:sp>
      <p:sp>
        <p:nvSpPr>
          <p:cNvPr id="23" name="TextBox 22">
            <a:extLst>
              <a:ext uri="{FF2B5EF4-FFF2-40B4-BE49-F238E27FC236}">
                <a16:creationId xmlns:a16="http://schemas.microsoft.com/office/drawing/2014/main" id="{B4B7D96E-1663-F74C-016E-4C114D73C5B2}"/>
              </a:ext>
            </a:extLst>
          </p:cNvPr>
          <p:cNvSpPr txBox="1"/>
          <p:nvPr/>
        </p:nvSpPr>
        <p:spPr>
          <a:xfrm>
            <a:off x="1230284" y="1231927"/>
            <a:ext cx="7032567" cy="646331"/>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200" dirty="0">
                <a:solidFill>
                  <a:schemeClr val="tx1"/>
                </a:solidFill>
                <a:latin typeface="+mn-lt"/>
              </a:rPr>
              <a:t>Our system is built on a robust, scalable backend architecture that ensures reliability and performance, even as your organization grows. This strong foundation allows for handling complex data and user requests efficiently.</a:t>
            </a:r>
          </a:p>
        </p:txBody>
      </p:sp>
      <p:sp>
        <p:nvSpPr>
          <p:cNvPr id="24" name="TextBox 23">
            <a:extLst>
              <a:ext uri="{FF2B5EF4-FFF2-40B4-BE49-F238E27FC236}">
                <a16:creationId xmlns:a16="http://schemas.microsoft.com/office/drawing/2014/main" id="{20323AE6-BBFD-1646-628C-EBBB4E80872B}"/>
              </a:ext>
            </a:extLst>
          </p:cNvPr>
          <p:cNvSpPr txBox="1"/>
          <p:nvPr/>
        </p:nvSpPr>
        <p:spPr>
          <a:xfrm>
            <a:off x="952756" y="1965274"/>
            <a:ext cx="3295048" cy="292388"/>
          </a:xfrm>
          <a:prstGeom prst="rect">
            <a:avLst/>
          </a:prstGeom>
          <a:noFill/>
        </p:spPr>
        <p:txBody>
          <a:bodyPr wrap="square" rtlCol="0">
            <a:spAutoFit/>
          </a:bodyPr>
          <a:lstStyle/>
          <a:p>
            <a:pPr algn="just">
              <a:buClr>
                <a:schemeClr val="tx1"/>
              </a:buClr>
            </a:pPr>
            <a:r>
              <a:rPr lang="en-US" sz="1300" b="1" dirty="0">
                <a:solidFill>
                  <a:schemeClr val="tx1"/>
                </a:solidFill>
                <a:latin typeface="+mj-lt"/>
              </a:rPr>
              <a:t>2.   Customization and Flexibility:</a:t>
            </a:r>
          </a:p>
        </p:txBody>
      </p:sp>
      <p:sp>
        <p:nvSpPr>
          <p:cNvPr id="25" name="TextBox 24">
            <a:extLst>
              <a:ext uri="{FF2B5EF4-FFF2-40B4-BE49-F238E27FC236}">
                <a16:creationId xmlns:a16="http://schemas.microsoft.com/office/drawing/2014/main" id="{04594D81-63FC-2208-533B-0F8AD81B5376}"/>
              </a:ext>
            </a:extLst>
          </p:cNvPr>
          <p:cNvSpPr txBox="1"/>
          <p:nvPr/>
        </p:nvSpPr>
        <p:spPr>
          <a:xfrm>
            <a:off x="1230284" y="2312872"/>
            <a:ext cx="7032567" cy="1015663"/>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200" dirty="0">
                <a:solidFill>
                  <a:schemeClr val="tx1"/>
                </a:solidFill>
                <a:latin typeface="+mn-lt"/>
              </a:rPr>
              <a:t>Our EMS stands out due to its exceptional ability to adapt to the specific needs of each organization. Whether it involves integrating with existing HR platforms or accommodating unique workflow requirements, our system is designed to be highly customizable. This flexibility ensures that regardless of the size or sector of your business, our EMS can be tailored to optimize your HR operations, improving efficiency and compliance with your company's internal policies.</a:t>
            </a:r>
          </a:p>
        </p:txBody>
      </p:sp>
      <p:sp>
        <p:nvSpPr>
          <p:cNvPr id="26" name="TextBox 25">
            <a:extLst>
              <a:ext uri="{FF2B5EF4-FFF2-40B4-BE49-F238E27FC236}">
                <a16:creationId xmlns:a16="http://schemas.microsoft.com/office/drawing/2014/main" id="{E98A992D-4EC1-0DAF-91C5-3460A00BE63B}"/>
              </a:ext>
            </a:extLst>
          </p:cNvPr>
          <p:cNvSpPr txBox="1"/>
          <p:nvPr/>
        </p:nvSpPr>
        <p:spPr>
          <a:xfrm>
            <a:off x="952756" y="3385757"/>
            <a:ext cx="3295048" cy="292388"/>
          </a:xfrm>
          <a:prstGeom prst="rect">
            <a:avLst/>
          </a:prstGeom>
          <a:noFill/>
        </p:spPr>
        <p:txBody>
          <a:bodyPr wrap="square" rtlCol="0">
            <a:spAutoFit/>
          </a:bodyPr>
          <a:lstStyle/>
          <a:p>
            <a:pPr algn="just">
              <a:buClr>
                <a:schemeClr val="tx1"/>
              </a:buClr>
            </a:pPr>
            <a:r>
              <a:rPr lang="en-US" sz="1300" b="1" dirty="0">
                <a:solidFill>
                  <a:schemeClr val="tx1"/>
                </a:solidFill>
                <a:latin typeface="+mj-lt"/>
              </a:rPr>
              <a:t>3.   Prepared for future integration:</a:t>
            </a:r>
          </a:p>
        </p:txBody>
      </p:sp>
      <p:sp>
        <p:nvSpPr>
          <p:cNvPr id="27" name="TextBox 26">
            <a:extLst>
              <a:ext uri="{FF2B5EF4-FFF2-40B4-BE49-F238E27FC236}">
                <a16:creationId xmlns:a16="http://schemas.microsoft.com/office/drawing/2014/main" id="{F44A875B-7918-6471-5159-FCAD60ADB344}"/>
              </a:ext>
            </a:extLst>
          </p:cNvPr>
          <p:cNvSpPr txBox="1"/>
          <p:nvPr/>
        </p:nvSpPr>
        <p:spPr>
          <a:xfrm>
            <a:off x="1230284" y="3737819"/>
            <a:ext cx="7032567" cy="646331"/>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200" dirty="0">
                <a:solidFill>
                  <a:schemeClr val="tx1"/>
                </a:solidFill>
                <a:latin typeface="+mn-lt"/>
              </a:rPr>
              <a:t>Our backend is designed with integration in mind, ready to connect seamlessly with other software tools like payroll systems, performance management systems, and more, which will streamline HR processes further.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7"/>
        <p:cNvGrpSpPr/>
        <p:nvPr/>
      </p:nvGrpSpPr>
      <p:grpSpPr>
        <a:xfrm>
          <a:off x="0" y="0"/>
          <a:ext cx="0" cy="0"/>
          <a:chOff x="0" y="0"/>
          <a:chExt cx="0" cy="0"/>
        </a:xfrm>
      </p:grpSpPr>
      <p:sp>
        <p:nvSpPr>
          <p:cNvPr id="4" name="Google Shape;2023;p38">
            <a:extLst>
              <a:ext uri="{FF2B5EF4-FFF2-40B4-BE49-F238E27FC236}">
                <a16:creationId xmlns:a16="http://schemas.microsoft.com/office/drawing/2014/main" id="{2D52B4D3-0ABC-E4F7-4450-C9DE2717CC4D}"/>
              </a:ext>
            </a:extLst>
          </p:cNvPr>
          <p:cNvSpPr txBox="1">
            <a:spLocks noGrp="1"/>
          </p:cNvSpPr>
          <p:nvPr>
            <p:ph type="title"/>
          </p:nvPr>
        </p:nvSpPr>
        <p:spPr>
          <a:xfrm>
            <a:off x="720000" y="270458"/>
            <a:ext cx="7704000"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2000" dirty="0"/>
              <a:t>Competitive Advantage: Why our EMS stands out </a:t>
            </a:r>
          </a:p>
        </p:txBody>
      </p:sp>
      <p:sp>
        <p:nvSpPr>
          <p:cNvPr id="6" name="TextBox 5">
            <a:extLst>
              <a:ext uri="{FF2B5EF4-FFF2-40B4-BE49-F238E27FC236}">
                <a16:creationId xmlns:a16="http://schemas.microsoft.com/office/drawing/2014/main" id="{84A83FDF-8EB6-CF88-02A1-130F12C51A87}"/>
              </a:ext>
            </a:extLst>
          </p:cNvPr>
          <p:cNvSpPr txBox="1"/>
          <p:nvPr/>
        </p:nvSpPr>
        <p:spPr>
          <a:xfrm>
            <a:off x="952756" y="861394"/>
            <a:ext cx="4101382" cy="292388"/>
          </a:xfrm>
          <a:prstGeom prst="rect">
            <a:avLst/>
          </a:prstGeom>
          <a:noFill/>
        </p:spPr>
        <p:txBody>
          <a:bodyPr wrap="square" rtlCol="0">
            <a:spAutoFit/>
          </a:bodyPr>
          <a:lstStyle/>
          <a:p>
            <a:pPr algn="just">
              <a:buClr>
                <a:schemeClr val="tx1"/>
              </a:buClr>
            </a:pPr>
            <a:r>
              <a:rPr lang="en-US" sz="1300" b="1" dirty="0">
                <a:solidFill>
                  <a:schemeClr val="tx1"/>
                </a:solidFill>
                <a:latin typeface="+mj-lt"/>
              </a:rPr>
              <a:t>4.    Commitment to continues improvement:</a:t>
            </a:r>
          </a:p>
        </p:txBody>
      </p:sp>
      <p:sp>
        <p:nvSpPr>
          <p:cNvPr id="7" name="TextBox 6">
            <a:extLst>
              <a:ext uri="{FF2B5EF4-FFF2-40B4-BE49-F238E27FC236}">
                <a16:creationId xmlns:a16="http://schemas.microsoft.com/office/drawing/2014/main" id="{B88F6162-7F65-B4C4-848C-09DCF78CF5EB}"/>
              </a:ext>
            </a:extLst>
          </p:cNvPr>
          <p:cNvSpPr txBox="1"/>
          <p:nvPr/>
        </p:nvSpPr>
        <p:spPr>
          <a:xfrm>
            <a:off x="1230284" y="1292130"/>
            <a:ext cx="7032567" cy="646331"/>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200" dirty="0">
                <a:solidFill>
                  <a:schemeClr val="tx1"/>
                </a:solidFill>
                <a:latin typeface="+mn-lt"/>
              </a:rPr>
              <a:t>We are committed to continuous improvement based on user feedback and changing market needs. The planned development of a user-friendly interface and enhanced user experience capabilities will make our EMS even more competitive.</a:t>
            </a:r>
          </a:p>
        </p:txBody>
      </p:sp>
      <p:sp>
        <p:nvSpPr>
          <p:cNvPr id="8" name="TextBox 7">
            <a:extLst>
              <a:ext uri="{FF2B5EF4-FFF2-40B4-BE49-F238E27FC236}">
                <a16:creationId xmlns:a16="http://schemas.microsoft.com/office/drawing/2014/main" id="{5D874BF8-FEC4-EDF1-0BEA-B24EF2B26D46}"/>
              </a:ext>
            </a:extLst>
          </p:cNvPr>
          <p:cNvSpPr txBox="1"/>
          <p:nvPr/>
        </p:nvSpPr>
        <p:spPr>
          <a:xfrm>
            <a:off x="952756" y="2011713"/>
            <a:ext cx="3295048" cy="292388"/>
          </a:xfrm>
          <a:prstGeom prst="rect">
            <a:avLst/>
          </a:prstGeom>
          <a:noFill/>
        </p:spPr>
        <p:txBody>
          <a:bodyPr wrap="square" rtlCol="0">
            <a:spAutoFit/>
          </a:bodyPr>
          <a:lstStyle/>
          <a:p>
            <a:pPr algn="just">
              <a:buClr>
                <a:schemeClr val="tx1"/>
              </a:buClr>
            </a:pPr>
            <a:r>
              <a:rPr lang="en-US" sz="1300" b="1" dirty="0">
                <a:solidFill>
                  <a:schemeClr val="tx1"/>
                </a:solidFill>
                <a:latin typeface="+mj-lt"/>
              </a:rPr>
              <a:t>5.    Focus on Security:</a:t>
            </a:r>
          </a:p>
        </p:txBody>
      </p:sp>
      <p:sp>
        <p:nvSpPr>
          <p:cNvPr id="9" name="TextBox 8">
            <a:extLst>
              <a:ext uri="{FF2B5EF4-FFF2-40B4-BE49-F238E27FC236}">
                <a16:creationId xmlns:a16="http://schemas.microsoft.com/office/drawing/2014/main" id="{6B9401A1-2062-AC1F-0C62-3564D2E9EF48}"/>
              </a:ext>
            </a:extLst>
          </p:cNvPr>
          <p:cNvSpPr txBox="1"/>
          <p:nvPr/>
        </p:nvSpPr>
        <p:spPr>
          <a:xfrm>
            <a:off x="1230284" y="2429396"/>
            <a:ext cx="7032567" cy="646331"/>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200" dirty="0">
                <a:solidFill>
                  <a:schemeClr val="tx1"/>
                </a:solidFill>
                <a:latin typeface="+mn-lt"/>
              </a:rPr>
              <a:t>Security is at the core of our EMS, with advanced encryption and compliance with the latest data protection regulations. This ensures that all employee data is secure, a critical requirement for HR systems.</a:t>
            </a:r>
          </a:p>
        </p:txBody>
      </p:sp>
      <p:sp>
        <p:nvSpPr>
          <p:cNvPr id="10" name="TextBox 9">
            <a:extLst>
              <a:ext uri="{FF2B5EF4-FFF2-40B4-BE49-F238E27FC236}">
                <a16:creationId xmlns:a16="http://schemas.microsoft.com/office/drawing/2014/main" id="{8882BA62-D7FF-8F1E-962E-3DE8444520A7}"/>
              </a:ext>
            </a:extLst>
          </p:cNvPr>
          <p:cNvSpPr txBox="1"/>
          <p:nvPr/>
        </p:nvSpPr>
        <p:spPr>
          <a:xfrm>
            <a:off x="952756" y="3158049"/>
            <a:ext cx="3295048" cy="292388"/>
          </a:xfrm>
          <a:prstGeom prst="rect">
            <a:avLst/>
          </a:prstGeom>
          <a:noFill/>
        </p:spPr>
        <p:txBody>
          <a:bodyPr wrap="square" rtlCol="0">
            <a:spAutoFit/>
          </a:bodyPr>
          <a:lstStyle/>
          <a:p>
            <a:pPr algn="just">
              <a:buClr>
                <a:schemeClr val="tx1"/>
              </a:buClr>
            </a:pPr>
            <a:r>
              <a:rPr lang="en-US" sz="1300" b="1" dirty="0">
                <a:solidFill>
                  <a:schemeClr val="tx1"/>
                </a:solidFill>
                <a:latin typeface="+mj-lt"/>
              </a:rPr>
              <a:t>6.   Scalability:</a:t>
            </a:r>
          </a:p>
        </p:txBody>
      </p:sp>
      <p:sp>
        <p:nvSpPr>
          <p:cNvPr id="11" name="TextBox 10">
            <a:extLst>
              <a:ext uri="{FF2B5EF4-FFF2-40B4-BE49-F238E27FC236}">
                <a16:creationId xmlns:a16="http://schemas.microsoft.com/office/drawing/2014/main" id="{9BE9D738-0489-1CC6-D3D5-21C074889C52}"/>
              </a:ext>
            </a:extLst>
          </p:cNvPr>
          <p:cNvSpPr txBox="1"/>
          <p:nvPr/>
        </p:nvSpPr>
        <p:spPr>
          <a:xfrm>
            <a:off x="1230284" y="3588190"/>
            <a:ext cx="7032567" cy="461665"/>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200" dirty="0">
                <a:solidFill>
                  <a:schemeClr val="tx1"/>
                </a:solidFill>
                <a:latin typeface="+mn-lt"/>
              </a:rPr>
              <a:t>The system is engineered to scale effortlessly, capable of accommodating an increasing number of employees and more complex data sets without performance degradation.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26"/>
        <p:cNvGrpSpPr/>
        <p:nvPr/>
      </p:nvGrpSpPr>
      <p:grpSpPr>
        <a:xfrm>
          <a:off x="0" y="0"/>
          <a:ext cx="0" cy="0"/>
          <a:chOff x="0" y="0"/>
          <a:chExt cx="0" cy="0"/>
        </a:xfrm>
      </p:grpSpPr>
      <p:sp>
        <p:nvSpPr>
          <p:cNvPr id="2127" name="Google Shape;2127;p41"/>
          <p:cNvSpPr txBox="1">
            <a:spLocks noGrp="1"/>
          </p:cNvSpPr>
          <p:nvPr>
            <p:ph type="title"/>
          </p:nvPr>
        </p:nvSpPr>
        <p:spPr>
          <a:xfrm>
            <a:off x="1881963" y="276060"/>
            <a:ext cx="726203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latin typeface="+mj-lt"/>
              </a:rPr>
              <a:t>Business and Sales Strategy Commercializing Our EMS:</a:t>
            </a:r>
            <a:endParaRPr sz="2000" b="1" dirty="0">
              <a:latin typeface="+mj-lt"/>
            </a:endParaRPr>
          </a:p>
        </p:txBody>
      </p:sp>
      <p:pic>
        <p:nvPicPr>
          <p:cNvPr id="11" name="Picture 10" descr="A hand holding a puzzle piece&#10;&#10;Description automatically generated">
            <a:extLst>
              <a:ext uri="{FF2B5EF4-FFF2-40B4-BE49-F238E27FC236}">
                <a16:creationId xmlns:a16="http://schemas.microsoft.com/office/drawing/2014/main" id="{C13A1F61-F276-B62F-DE58-C82636145D7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49036" y="3180522"/>
            <a:ext cx="2613453" cy="1962978"/>
          </a:xfrm>
          <a:prstGeom prst="rect">
            <a:avLst/>
          </a:prstGeom>
        </p:spPr>
      </p:pic>
      <p:sp>
        <p:nvSpPr>
          <p:cNvPr id="13" name="TextBox 12">
            <a:extLst>
              <a:ext uri="{FF2B5EF4-FFF2-40B4-BE49-F238E27FC236}">
                <a16:creationId xmlns:a16="http://schemas.microsoft.com/office/drawing/2014/main" id="{BD6CACC4-1E35-4FFF-B0E7-21EFEB22611F}"/>
              </a:ext>
            </a:extLst>
          </p:cNvPr>
          <p:cNvSpPr txBox="1"/>
          <p:nvPr/>
        </p:nvSpPr>
        <p:spPr>
          <a:xfrm>
            <a:off x="2693503" y="1040930"/>
            <a:ext cx="3756992" cy="307777"/>
          </a:xfrm>
          <a:prstGeom prst="rect">
            <a:avLst/>
          </a:prstGeom>
          <a:noFill/>
        </p:spPr>
        <p:txBody>
          <a:bodyPr wrap="square" rtlCol="0">
            <a:spAutoFit/>
          </a:bodyPr>
          <a:lstStyle/>
          <a:p>
            <a:r>
              <a:rPr lang="en-US" b="1" dirty="0">
                <a:solidFill>
                  <a:schemeClr val="tx1"/>
                </a:solidFill>
              </a:rPr>
              <a:t>Who we are targeting:</a:t>
            </a:r>
          </a:p>
        </p:txBody>
      </p:sp>
      <p:pic>
        <p:nvPicPr>
          <p:cNvPr id="15" name="Picture 14" descr="A hand pointing at something&#10;&#10;Description automatically generated">
            <a:extLst>
              <a:ext uri="{FF2B5EF4-FFF2-40B4-BE49-F238E27FC236}">
                <a16:creationId xmlns:a16="http://schemas.microsoft.com/office/drawing/2014/main" id="{B05FADB3-755F-DAE3-FC16-9FA83E5CEC91}"/>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440300" y="276060"/>
            <a:ext cx="1234780" cy="798975"/>
          </a:xfrm>
          <a:prstGeom prst="rect">
            <a:avLst/>
          </a:prstGeom>
        </p:spPr>
      </p:pic>
      <p:sp>
        <p:nvSpPr>
          <p:cNvPr id="16" name="TextBox 15">
            <a:extLst>
              <a:ext uri="{FF2B5EF4-FFF2-40B4-BE49-F238E27FC236}">
                <a16:creationId xmlns:a16="http://schemas.microsoft.com/office/drawing/2014/main" id="{53687D95-400D-0894-FB4A-F6806AE97899}"/>
              </a:ext>
            </a:extLst>
          </p:cNvPr>
          <p:cNvSpPr txBox="1"/>
          <p:nvPr/>
        </p:nvSpPr>
        <p:spPr>
          <a:xfrm>
            <a:off x="2852529" y="1492659"/>
            <a:ext cx="4890053" cy="1323439"/>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300" b="1" dirty="0">
                <a:solidFill>
                  <a:schemeClr val="tx1"/>
                </a:solidFill>
                <a:latin typeface="+mj-lt"/>
              </a:rPr>
              <a:t>Small and Medium Enterprises (SMEs): </a:t>
            </a:r>
            <a:r>
              <a:rPr lang="en-US" sz="1300" dirty="0">
                <a:solidFill>
                  <a:schemeClr val="tx1"/>
                </a:solidFill>
                <a:latin typeface="+mn-lt"/>
              </a:rPr>
              <a:t>Our EMS is ideal for small to medium-sized businesses looking for an efficient way to manage their HR needs.</a:t>
            </a:r>
          </a:p>
          <a:p>
            <a:pPr marL="285750" indent="-285750" algn="just">
              <a:buClr>
                <a:schemeClr val="tx1"/>
              </a:buClr>
              <a:buFont typeface="Arial" panose="020B0604020202020204" pitchFamily="34" charset="0"/>
              <a:buChar char="•"/>
            </a:pPr>
            <a:endParaRPr lang="en-US" dirty="0">
              <a:solidFill>
                <a:schemeClr val="tx1"/>
              </a:solidFill>
            </a:endParaRPr>
          </a:p>
          <a:p>
            <a:pPr marL="285750" indent="-285750" algn="just">
              <a:buClr>
                <a:schemeClr val="tx1"/>
              </a:buClr>
              <a:buFont typeface="Arial" panose="020B0604020202020204" pitchFamily="34" charset="0"/>
              <a:buChar char="•"/>
            </a:pPr>
            <a:r>
              <a:rPr lang="en-US" dirty="0">
                <a:solidFill>
                  <a:schemeClr val="tx1"/>
                </a:solidFill>
              </a:rPr>
              <a:t> </a:t>
            </a:r>
            <a:r>
              <a:rPr lang="en-US" sz="1300" b="1" dirty="0">
                <a:solidFill>
                  <a:schemeClr val="tx1"/>
                </a:solidFill>
                <a:latin typeface="+mj-lt"/>
              </a:rPr>
              <a:t>Large Corporations: </a:t>
            </a:r>
            <a:r>
              <a:rPr lang="en-US" sz="1300" dirty="0">
                <a:solidFill>
                  <a:schemeClr val="tx1"/>
                </a:solidFill>
              </a:rPr>
              <a:t>We also cater to larger organizations needing a robust and scalable HR management solution.</a:t>
            </a:r>
          </a:p>
        </p:txBody>
      </p:sp>
      <p:sp>
        <p:nvSpPr>
          <p:cNvPr id="17" name="TextBox 16">
            <a:extLst>
              <a:ext uri="{FF2B5EF4-FFF2-40B4-BE49-F238E27FC236}">
                <a16:creationId xmlns:a16="http://schemas.microsoft.com/office/drawing/2014/main" id="{0AE15984-4385-5EAD-8508-6AE787D5DED9}"/>
              </a:ext>
            </a:extLst>
          </p:cNvPr>
          <p:cNvSpPr txBox="1"/>
          <p:nvPr/>
        </p:nvSpPr>
        <p:spPr>
          <a:xfrm>
            <a:off x="2693503" y="2872745"/>
            <a:ext cx="3756992" cy="307777"/>
          </a:xfrm>
          <a:prstGeom prst="rect">
            <a:avLst/>
          </a:prstGeom>
          <a:noFill/>
        </p:spPr>
        <p:txBody>
          <a:bodyPr wrap="square" rtlCol="0">
            <a:spAutoFit/>
          </a:bodyPr>
          <a:lstStyle/>
          <a:p>
            <a:r>
              <a:rPr lang="en-US" b="1" dirty="0">
                <a:solidFill>
                  <a:schemeClr val="tx1"/>
                </a:solidFill>
              </a:rPr>
              <a:t>How we will charge:</a:t>
            </a:r>
          </a:p>
        </p:txBody>
      </p:sp>
      <p:sp>
        <p:nvSpPr>
          <p:cNvPr id="18" name="TextBox 17">
            <a:extLst>
              <a:ext uri="{FF2B5EF4-FFF2-40B4-BE49-F238E27FC236}">
                <a16:creationId xmlns:a16="http://schemas.microsoft.com/office/drawing/2014/main" id="{BEC29DDE-6298-05A5-325B-DAB4EEAAA9FF}"/>
              </a:ext>
            </a:extLst>
          </p:cNvPr>
          <p:cNvSpPr txBox="1"/>
          <p:nvPr/>
        </p:nvSpPr>
        <p:spPr>
          <a:xfrm>
            <a:off x="2852528" y="3284848"/>
            <a:ext cx="4890053" cy="1754326"/>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300" b="1" dirty="0">
                <a:solidFill>
                  <a:schemeClr val="tx1"/>
                </a:solidFill>
                <a:latin typeface="+mj-lt"/>
              </a:rPr>
              <a:t>Subscription Model: </a:t>
            </a:r>
            <a:r>
              <a:rPr lang="en-US" sz="1300" dirty="0">
                <a:solidFill>
                  <a:schemeClr val="tx1"/>
                </a:solidFill>
                <a:latin typeface="+mj-lt"/>
              </a:rPr>
              <a:t>C</a:t>
            </a:r>
            <a:r>
              <a:rPr lang="en-US" sz="1300" dirty="0">
                <a:solidFill>
                  <a:schemeClr val="tx1"/>
                </a:solidFill>
                <a:latin typeface="+mn-lt"/>
              </a:rPr>
              <a:t>ustomers can access our EMS for a monthly or annual fee, which includes all updates and support.</a:t>
            </a:r>
          </a:p>
          <a:p>
            <a:pPr marL="285750" indent="-285750" algn="just">
              <a:buClr>
                <a:schemeClr val="tx1"/>
              </a:buClr>
              <a:buFont typeface="Arial" panose="020B0604020202020204" pitchFamily="34" charset="0"/>
              <a:buChar char="•"/>
            </a:pPr>
            <a:endParaRPr lang="en-US" dirty="0">
              <a:solidFill>
                <a:schemeClr val="tx1"/>
              </a:solidFill>
            </a:endParaRPr>
          </a:p>
          <a:p>
            <a:pPr marL="285750" indent="-285750" algn="just">
              <a:buClr>
                <a:schemeClr val="tx1"/>
              </a:buClr>
              <a:buFont typeface="Arial" panose="020B0604020202020204" pitchFamily="34" charset="0"/>
              <a:buChar char="•"/>
            </a:pPr>
            <a:r>
              <a:rPr lang="en-US" dirty="0">
                <a:solidFill>
                  <a:schemeClr val="tx1"/>
                </a:solidFill>
              </a:rPr>
              <a:t> </a:t>
            </a:r>
            <a:r>
              <a:rPr lang="en-US" sz="1300" b="1" dirty="0">
                <a:solidFill>
                  <a:schemeClr val="tx1"/>
                </a:solidFill>
                <a:latin typeface="+mj-lt"/>
              </a:rPr>
              <a:t>Flexible Pricing: </a:t>
            </a:r>
            <a:r>
              <a:rPr lang="en-US" sz="1300" dirty="0">
                <a:solidFill>
                  <a:schemeClr val="tx1"/>
                </a:solidFill>
              </a:rPr>
              <a:t>We make it inexpensive and flexible for any business by offering various pricing levels based on the size of the firm and the services they require.</a:t>
            </a:r>
            <a:br>
              <a:rPr lang="en-US" sz="1300" dirty="0">
                <a:solidFill>
                  <a:schemeClr val="tx1"/>
                </a:solidFill>
              </a:rPr>
            </a:br>
            <a:endParaRPr lang="en-US" sz="1300" dirty="0">
              <a:solidFill>
                <a:schemeClr val="tx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6"/>
        <p:cNvGrpSpPr/>
        <p:nvPr/>
      </p:nvGrpSpPr>
      <p:grpSpPr>
        <a:xfrm>
          <a:off x="0" y="0"/>
          <a:ext cx="0" cy="0"/>
          <a:chOff x="0" y="0"/>
          <a:chExt cx="0" cy="0"/>
        </a:xfrm>
      </p:grpSpPr>
      <p:sp>
        <p:nvSpPr>
          <p:cNvPr id="4" name="Google Shape;2127;p41">
            <a:extLst>
              <a:ext uri="{FF2B5EF4-FFF2-40B4-BE49-F238E27FC236}">
                <a16:creationId xmlns:a16="http://schemas.microsoft.com/office/drawing/2014/main" id="{C4F75B06-8EB8-6C50-1450-BB129EEDB5E6}"/>
              </a:ext>
            </a:extLst>
          </p:cNvPr>
          <p:cNvSpPr txBox="1">
            <a:spLocks/>
          </p:cNvSpPr>
          <p:nvPr/>
        </p:nvSpPr>
        <p:spPr>
          <a:xfrm>
            <a:off x="2137144" y="280713"/>
            <a:ext cx="729393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Trispace"/>
              <a:buNone/>
              <a:defRPr sz="2800" b="0" i="0" u="none" strike="noStrike" cap="none">
                <a:solidFill>
                  <a:schemeClr val="dk1"/>
                </a:solidFill>
                <a:latin typeface="Trispace"/>
                <a:ea typeface="Trispace"/>
                <a:cs typeface="Trispace"/>
                <a:sym typeface="Trispace"/>
              </a:defRPr>
            </a:lvl1pPr>
            <a:lvl2pPr marR="0" lvl="1" algn="l" rtl="0">
              <a:lnSpc>
                <a:spcPct val="100000"/>
              </a:lnSpc>
              <a:spcBef>
                <a:spcPts val="0"/>
              </a:spcBef>
              <a:spcAft>
                <a:spcPts val="0"/>
              </a:spcAft>
              <a:buClr>
                <a:schemeClr val="dk1"/>
              </a:buClr>
              <a:buSzPts val="2800"/>
              <a:buFont typeface="Trispace"/>
              <a:buNone/>
              <a:defRPr sz="2800" b="0" i="0" u="none" strike="noStrike" cap="none">
                <a:solidFill>
                  <a:schemeClr val="dk1"/>
                </a:solidFill>
                <a:latin typeface="Trispace"/>
                <a:ea typeface="Trispace"/>
                <a:cs typeface="Trispace"/>
                <a:sym typeface="Trispace"/>
              </a:defRPr>
            </a:lvl2pPr>
            <a:lvl3pPr marR="0" lvl="2" algn="l" rtl="0">
              <a:lnSpc>
                <a:spcPct val="100000"/>
              </a:lnSpc>
              <a:spcBef>
                <a:spcPts val="0"/>
              </a:spcBef>
              <a:spcAft>
                <a:spcPts val="0"/>
              </a:spcAft>
              <a:buClr>
                <a:schemeClr val="dk1"/>
              </a:buClr>
              <a:buSzPts val="2800"/>
              <a:buFont typeface="Trispace"/>
              <a:buNone/>
              <a:defRPr sz="2800" b="0" i="0" u="none" strike="noStrike" cap="none">
                <a:solidFill>
                  <a:schemeClr val="dk1"/>
                </a:solidFill>
                <a:latin typeface="Trispace"/>
                <a:ea typeface="Trispace"/>
                <a:cs typeface="Trispace"/>
                <a:sym typeface="Trispace"/>
              </a:defRPr>
            </a:lvl3pPr>
            <a:lvl4pPr marR="0" lvl="3" algn="l" rtl="0">
              <a:lnSpc>
                <a:spcPct val="100000"/>
              </a:lnSpc>
              <a:spcBef>
                <a:spcPts val="0"/>
              </a:spcBef>
              <a:spcAft>
                <a:spcPts val="0"/>
              </a:spcAft>
              <a:buClr>
                <a:schemeClr val="dk1"/>
              </a:buClr>
              <a:buSzPts val="2800"/>
              <a:buFont typeface="Trispace"/>
              <a:buNone/>
              <a:defRPr sz="2800" b="0" i="0" u="none" strike="noStrike" cap="none">
                <a:solidFill>
                  <a:schemeClr val="dk1"/>
                </a:solidFill>
                <a:latin typeface="Trispace"/>
                <a:ea typeface="Trispace"/>
                <a:cs typeface="Trispace"/>
                <a:sym typeface="Trispace"/>
              </a:defRPr>
            </a:lvl4pPr>
            <a:lvl5pPr marR="0" lvl="4" algn="l" rtl="0">
              <a:lnSpc>
                <a:spcPct val="100000"/>
              </a:lnSpc>
              <a:spcBef>
                <a:spcPts val="0"/>
              </a:spcBef>
              <a:spcAft>
                <a:spcPts val="0"/>
              </a:spcAft>
              <a:buClr>
                <a:schemeClr val="dk1"/>
              </a:buClr>
              <a:buSzPts val="2800"/>
              <a:buFont typeface="Trispace"/>
              <a:buNone/>
              <a:defRPr sz="2800" b="0" i="0" u="none" strike="noStrike" cap="none">
                <a:solidFill>
                  <a:schemeClr val="dk1"/>
                </a:solidFill>
                <a:latin typeface="Trispace"/>
                <a:ea typeface="Trispace"/>
                <a:cs typeface="Trispace"/>
                <a:sym typeface="Trispace"/>
              </a:defRPr>
            </a:lvl5pPr>
            <a:lvl6pPr marR="0" lvl="5" algn="l" rtl="0">
              <a:lnSpc>
                <a:spcPct val="100000"/>
              </a:lnSpc>
              <a:spcBef>
                <a:spcPts val="0"/>
              </a:spcBef>
              <a:spcAft>
                <a:spcPts val="0"/>
              </a:spcAft>
              <a:buClr>
                <a:schemeClr val="dk1"/>
              </a:buClr>
              <a:buSzPts val="2800"/>
              <a:buFont typeface="Trispace"/>
              <a:buNone/>
              <a:defRPr sz="2800" b="0" i="0" u="none" strike="noStrike" cap="none">
                <a:solidFill>
                  <a:schemeClr val="dk1"/>
                </a:solidFill>
                <a:latin typeface="Trispace"/>
                <a:ea typeface="Trispace"/>
                <a:cs typeface="Trispace"/>
                <a:sym typeface="Trispace"/>
              </a:defRPr>
            </a:lvl6pPr>
            <a:lvl7pPr marR="0" lvl="6" algn="l" rtl="0">
              <a:lnSpc>
                <a:spcPct val="100000"/>
              </a:lnSpc>
              <a:spcBef>
                <a:spcPts val="0"/>
              </a:spcBef>
              <a:spcAft>
                <a:spcPts val="0"/>
              </a:spcAft>
              <a:buClr>
                <a:schemeClr val="dk1"/>
              </a:buClr>
              <a:buSzPts val="2800"/>
              <a:buFont typeface="Trispace"/>
              <a:buNone/>
              <a:defRPr sz="2800" b="0" i="0" u="none" strike="noStrike" cap="none">
                <a:solidFill>
                  <a:schemeClr val="dk1"/>
                </a:solidFill>
                <a:latin typeface="Trispace"/>
                <a:ea typeface="Trispace"/>
                <a:cs typeface="Trispace"/>
                <a:sym typeface="Trispace"/>
              </a:defRPr>
            </a:lvl7pPr>
            <a:lvl8pPr marR="0" lvl="7" algn="l" rtl="0">
              <a:lnSpc>
                <a:spcPct val="100000"/>
              </a:lnSpc>
              <a:spcBef>
                <a:spcPts val="0"/>
              </a:spcBef>
              <a:spcAft>
                <a:spcPts val="0"/>
              </a:spcAft>
              <a:buClr>
                <a:schemeClr val="dk1"/>
              </a:buClr>
              <a:buSzPts val="2800"/>
              <a:buFont typeface="Trispace"/>
              <a:buNone/>
              <a:defRPr sz="2800" b="0" i="0" u="none" strike="noStrike" cap="none">
                <a:solidFill>
                  <a:schemeClr val="dk1"/>
                </a:solidFill>
                <a:latin typeface="Trispace"/>
                <a:ea typeface="Trispace"/>
                <a:cs typeface="Trispace"/>
                <a:sym typeface="Trispace"/>
              </a:defRPr>
            </a:lvl8pPr>
            <a:lvl9pPr marR="0" lvl="8" algn="l" rtl="0">
              <a:lnSpc>
                <a:spcPct val="100000"/>
              </a:lnSpc>
              <a:spcBef>
                <a:spcPts val="0"/>
              </a:spcBef>
              <a:spcAft>
                <a:spcPts val="0"/>
              </a:spcAft>
              <a:buClr>
                <a:schemeClr val="dk1"/>
              </a:buClr>
              <a:buSzPts val="2800"/>
              <a:buFont typeface="Trispace"/>
              <a:buNone/>
              <a:defRPr sz="2800" b="0" i="0" u="none" strike="noStrike" cap="none">
                <a:solidFill>
                  <a:schemeClr val="dk1"/>
                </a:solidFill>
                <a:latin typeface="Trispace"/>
                <a:ea typeface="Trispace"/>
                <a:cs typeface="Trispace"/>
                <a:sym typeface="Trispace"/>
              </a:defRPr>
            </a:lvl9pPr>
          </a:lstStyle>
          <a:p>
            <a:pPr algn="just"/>
            <a:r>
              <a:rPr lang="en-US" sz="2000" b="1" dirty="0">
                <a:latin typeface="+mj-lt"/>
              </a:rPr>
              <a:t>Business and Sales Strategy Commercializing Our EMS:</a:t>
            </a:r>
          </a:p>
        </p:txBody>
      </p:sp>
      <p:sp>
        <p:nvSpPr>
          <p:cNvPr id="7" name="TextBox 6">
            <a:extLst>
              <a:ext uri="{FF2B5EF4-FFF2-40B4-BE49-F238E27FC236}">
                <a16:creationId xmlns:a16="http://schemas.microsoft.com/office/drawing/2014/main" id="{5AA37FAC-DCE1-8695-33AF-983495E6AAD1}"/>
              </a:ext>
            </a:extLst>
          </p:cNvPr>
          <p:cNvSpPr txBox="1"/>
          <p:nvPr/>
        </p:nvSpPr>
        <p:spPr>
          <a:xfrm>
            <a:off x="2693503" y="1018928"/>
            <a:ext cx="3756992" cy="307777"/>
          </a:xfrm>
          <a:prstGeom prst="rect">
            <a:avLst/>
          </a:prstGeom>
          <a:noFill/>
        </p:spPr>
        <p:txBody>
          <a:bodyPr wrap="square" rtlCol="0">
            <a:spAutoFit/>
          </a:bodyPr>
          <a:lstStyle/>
          <a:p>
            <a:pPr algn="just"/>
            <a:r>
              <a:rPr lang="en-US" b="1" dirty="0">
                <a:solidFill>
                  <a:schemeClr val="tx1"/>
                </a:solidFill>
              </a:rPr>
              <a:t>How We Promote Our Product::</a:t>
            </a:r>
          </a:p>
        </p:txBody>
      </p:sp>
      <p:pic>
        <p:nvPicPr>
          <p:cNvPr id="8" name="Picture 7" descr="A hand pointing at something&#10;&#10;Description automatically generated">
            <a:extLst>
              <a:ext uri="{FF2B5EF4-FFF2-40B4-BE49-F238E27FC236}">
                <a16:creationId xmlns:a16="http://schemas.microsoft.com/office/drawing/2014/main" id="{0739B225-7163-2B64-4CE4-E3A8295E334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83604" y="227738"/>
            <a:ext cx="1234780" cy="798975"/>
          </a:xfrm>
          <a:prstGeom prst="rect">
            <a:avLst/>
          </a:prstGeom>
        </p:spPr>
      </p:pic>
      <p:sp>
        <p:nvSpPr>
          <p:cNvPr id="9" name="TextBox 8">
            <a:extLst>
              <a:ext uri="{FF2B5EF4-FFF2-40B4-BE49-F238E27FC236}">
                <a16:creationId xmlns:a16="http://schemas.microsoft.com/office/drawing/2014/main" id="{7F209577-025E-74E1-C39C-26A7EA27023D}"/>
              </a:ext>
            </a:extLst>
          </p:cNvPr>
          <p:cNvSpPr txBox="1"/>
          <p:nvPr/>
        </p:nvSpPr>
        <p:spPr>
          <a:xfrm>
            <a:off x="2852529" y="1435982"/>
            <a:ext cx="5217583" cy="1107996"/>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300" b="1" dirty="0">
                <a:solidFill>
                  <a:schemeClr val="tx1"/>
                </a:solidFill>
                <a:latin typeface="+mj-lt"/>
              </a:rPr>
              <a:t>Online Marketing: </a:t>
            </a:r>
            <a:r>
              <a:rPr lang="en-US" sz="1300" dirty="0">
                <a:solidFill>
                  <a:schemeClr val="tx1"/>
                </a:solidFill>
              </a:rPr>
              <a:t>We use social media, search engine optimization, and online ads to reach potential customers.</a:t>
            </a:r>
          </a:p>
          <a:p>
            <a:pPr marL="285750" indent="-285750" algn="just">
              <a:buClr>
                <a:schemeClr val="tx1"/>
              </a:buClr>
              <a:buFont typeface="Arial" panose="020B0604020202020204" pitchFamily="34" charset="0"/>
              <a:buChar char="•"/>
            </a:pPr>
            <a:endParaRPr lang="en-US" sz="1300" dirty="0">
              <a:solidFill>
                <a:schemeClr val="tx1"/>
              </a:solidFill>
            </a:endParaRPr>
          </a:p>
          <a:p>
            <a:pPr marL="285750" indent="-285750" algn="just">
              <a:buClr>
                <a:schemeClr val="tx1"/>
              </a:buClr>
              <a:buFont typeface="Arial" panose="020B0604020202020204" pitchFamily="34" charset="0"/>
              <a:buChar char="•"/>
            </a:pPr>
            <a:r>
              <a:rPr lang="en-US" dirty="0">
                <a:solidFill>
                  <a:schemeClr val="tx1"/>
                </a:solidFill>
              </a:rPr>
              <a:t> </a:t>
            </a:r>
            <a:r>
              <a:rPr lang="en-US" sz="1300" b="1" dirty="0">
                <a:solidFill>
                  <a:schemeClr val="tx1"/>
                </a:solidFill>
                <a:latin typeface="+mj-lt"/>
              </a:rPr>
              <a:t>Events and Conferences: </a:t>
            </a:r>
            <a:r>
              <a:rPr lang="en-US" sz="1300" dirty="0">
                <a:solidFill>
                  <a:schemeClr val="tx1"/>
                </a:solidFill>
              </a:rPr>
              <a:t>We present our EMS at trade shows and HR conferences to connect with customers face-to-face.</a:t>
            </a:r>
          </a:p>
        </p:txBody>
      </p:sp>
      <p:sp>
        <p:nvSpPr>
          <p:cNvPr id="10" name="TextBox 9">
            <a:extLst>
              <a:ext uri="{FF2B5EF4-FFF2-40B4-BE49-F238E27FC236}">
                <a16:creationId xmlns:a16="http://schemas.microsoft.com/office/drawing/2014/main" id="{F487E699-E491-BF7E-B56B-CC8F64497D9B}"/>
              </a:ext>
            </a:extLst>
          </p:cNvPr>
          <p:cNvSpPr txBox="1"/>
          <p:nvPr/>
        </p:nvSpPr>
        <p:spPr>
          <a:xfrm>
            <a:off x="2693503" y="2752828"/>
            <a:ext cx="3756992" cy="307777"/>
          </a:xfrm>
          <a:prstGeom prst="rect">
            <a:avLst/>
          </a:prstGeom>
          <a:noFill/>
        </p:spPr>
        <p:txBody>
          <a:bodyPr wrap="square" rtlCol="0">
            <a:spAutoFit/>
          </a:bodyPr>
          <a:lstStyle/>
          <a:p>
            <a:pPr algn="just"/>
            <a:r>
              <a:rPr lang="en-US" b="1" dirty="0">
                <a:solidFill>
                  <a:schemeClr val="tx1"/>
                </a:solidFill>
              </a:rPr>
              <a:t>Supporting Our Customers:</a:t>
            </a:r>
          </a:p>
        </p:txBody>
      </p:sp>
      <p:sp>
        <p:nvSpPr>
          <p:cNvPr id="11" name="TextBox 10">
            <a:extLst>
              <a:ext uri="{FF2B5EF4-FFF2-40B4-BE49-F238E27FC236}">
                <a16:creationId xmlns:a16="http://schemas.microsoft.com/office/drawing/2014/main" id="{D7B51D9B-0908-DD17-38E1-F771B0860AC3}"/>
              </a:ext>
            </a:extLst>
          </p:cNvPr>
          <p:cNvSpPr txBox="1"/>
          <p:nvPr/>
        </p:nvSpPr>
        <p:spPr>
          <a:xfrm>
            <a:off x="2852528" y="3269456"/>
            <a:ext cx="5217583" cy="1523494"/>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300" b="1" dirty="0">
                <a:solidFill>
                  <a:schemeClr val="tx1"/>
                </a:solidFill>
                <a:latin typeface="+mj-lt"/>
              </a:rPr>
              <a:t>24/7 Customer Service: </a:t>
            </a:r>
            <a:r>
              <a:rPr lang="en-US" sz="1300" dirty="0">
                <a:solidFill>
                  <a:schemeClr val="tx1"/>
                </a:solidFill>
                <a:latin typeface="+mj-lt"/>
              </a:rPr>
              <a:t>Our dedicated support team is available around the clock to help you with any issues.</a:t>
            </a:r>
          </a:p>
          <a:p>
            <a:pPr algn="just">
              <a:buClr>
                <a:schemeClr val="tx1"/>
              </a:buClr>
            </a:pPr>
            <a:endParaRPr lang="en-US" dirty="0">
              <a:solidFill>
                <a:schemeClr val="tx1"/>
              </a:solidFill>
            </a:endParaRPr>
          </a:p>
          <a:p>
            <a:pPr marL="285750" indent="-285750" algn="just">
              <a:buClr>
                <a:schemeClr val="tx1"/>
              </a:buClr>
              <a:buFont typeface="Arial" panose="020B0604020202020204" pitchFamily="34" charset="0"/>
              <a:buChar char="•"/>
            </a:pPr>
            <a:r>
              <a:rPr lang="en-US" dirty="0">
                <a:solidFill>
                  <a:schemeClr val="tx1"/>
                </a:solidFill>
              </a:rPr>
              <a:t> </a:t>
            </a:r>
            <a:r>
              <a:rPr lang="en-US" sz="1300" b="1" dirty="0">
                <a:solidFill>
                  <a:schemeClr val="tx1"/>
                </a:solidFill>
                <a:latin typeface="+mj-lt"/>
              </a:rPr>
              <a:t>Continues Improvements: </a:t>
            </a:r>
            <a:r>
              <a:rPr lang="en-US" sz="1300" dirty="0">
                <a:solidFill>
                  <a:schemeClr val="tx1"/>
                </a:solidFill>
              </a:rPr>
              <a:t>We regularly update our EMS based on user feedback to ensure it meets the latest business needs and technology standards.</a:t>
            </a:r>
            <a:br>
              <a:rPr lang="en-US" sz="1300" dirty="0">
                <a:solidFill>
                  <a:schemeClr val="tx1"/>
                </a:solidFill>
              </a:rPr>
            </a:br>
            <a:endParaRPr lang="en-US" sz="1300" dirty="0">
              <a:solidFill>
                <a:schemeClr val="tx1"/>
              </a:solidFill>
            </a:endParaRPr>
          </a:p>
        </p:txBody>
      </p:sp>
      <p:pic>
        <p:nvPicPr>
          <p:cNvPr id="13" name="Picture 12" descr="A close-up of a logo&#10;&#10;Description automatically generated">
            <a:extLst>
              <a:ext uri="{FF2B5EF4-FFF2-40B4-BE49-F238E27FC236}">
                <a16:creationId xmlns:a16="http://schemas.microsoft.com/office/drawing/2014/main" id="{A7A03662-90FA-D3F4-0F17-FAB9C752D6E6}"/>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98972" y="1919143"/>
            <a:ext cx="3175000" cy="19304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34"/>
        <p:cNvGrpSpPr/>
        <p:nvPr/>
      </p:nvGrpSpPr>
      <p:grpSpPr>
        <a:xfrm>
          <a:off x="0" y="0"/>
          <a:ext cx="0" cy="0"/>
          <a:chOff x="0" y="0"/>
          <a:chExt cx="0" cy="0"/>
        </a:xfrm>
      </p:grpSpPr>
      <p:sp>
        <p:nvSpPr>
          <p:cNvPr id="7" name="TextBox 6">
            <a:extLst>
              <a:ext uri="{FF2B5EF4-FFF2-40B4-BE49-F238E27FC236}">
                <a16:creationId xmlns:a16="http://schemas.microsoft.com/office/drawing/2014/main" id="{B1DC8E60-D84F-ACD6-1751-BBD2322E8D90}"/>
              </a:ext>
            </a:extLst>
          </p:cNvPr>
          <p:cNvSpPr txBox="1"/>
          <p:nvPr/>
        </p:nvSpPr>
        <p:spPr>
          <a:xfrm>
            <a:off x="1050725" y="1375589"/>
            <a:ext cx="7307414" cy="369332"/>
          </a:xfrm>
          <a:prstGeom prst="rect">
            <a:avLst/>
          </a:prstGeom>
          <a:noFill/>
        </p:spPr>
        <p:txBody>
          <a:bodyPr wrap="square" rtlCol="0">
            <a:spAutoFit/>
          </a:bodyPr>
          <a:lstStyle/>
          <a:p>
            <a:pPr algn="just"/>
            <a:r>
              <a:rPr lang="en-US" sz="1800" b="1" i="0" dirty="0">
                <a:solidFill>
                  <a:srgbClr val="ECECEC"/>
                </a:solidFill>
                <a:effectLst/>
                <a:latin typeface="+mj-lt"/>
              </a:rPr>
              <a:t>Lesson Learned:</a:t>
            </a:r>
          </a:p>
        </p:txBody>
      </p:sp>
      <p:sp>
        <p:nvSpPr>
          <p:cNvPr id="8" name="Rectangle 7">
            <a:extLst>
              <a:ext uri="{FF2B5EF4-FFF2-40B4-BE49-F238E27FC236}">
                <a16:creationId xmlns:a16="http://schemas.microsoft.com/office/drawing/2014/main" id="{39DDB44D-848E-B5B9-2C2E-E3DA059645CD}"/>
              </a:ext>
            </a:extLst>
          </p:cNvPr>
          <p:cNvSpPr/>
          <p:nvPr/>
        </p:nvSpPr>
        <p:spPr>
          <a:xfrm>
            <a:off x="913258" y="508000"/>
            <a:ext cx="7582349" cy="4840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b="1" i="0" dirty="0">
                <a:solidFill>
                  <a:srgbClr val="ECECEC"/>
                </a:solidFill>
                <a:effectLst/>
                <a:latin typeface="Söhne"/>
              </a:rPr>
              <a:t>Project Reflection: Lessons Learned and Future Work</a:t>
            </a:r>
            <a:endParaRPr lang="en-US" sz="1800" dirty="0"/>
          </a:p>
        </p:txBody>
      </p:sp>
      <p:sp>
        <p:nvSpPr>
          <p:cNvPr id="9" name="TextBox 8">
            <a:extLst>
              <a:ext uri="{FF2B5EF4-FFF2-40B4-BE49-F238E27FC236}">
                <a16:creationId xmlns:a16="http://schemas.microsoft.com/office/drawing/2014/main" id="{E7B62E9D-D18B-026C-BB29-E30D0DEE9DD6}"/>
              </a:ext>
            </a:extLst>
          </p:cNvPr>
          <p:cNvSpPr txBox="1"/>
          <p:nvPr/>
        </p:nvSpPr>
        <p:spPr>
          <a:xfrm>
            <a:off x="913258" y="1979627"/>
            <a:ext cx="5350402" cy="2693045"/>
          </a:xfrm>
          <a:prstGeom prst="rect">
            <a:avLst/>
          </a:prstGeom>
          <a:noFill/>
        </p:spPr>
        <p:txBody>
          <a:bodyPr wrap="square" rtlCol="0">
            <a:spAutoFit/>
          </a:bodyPr>
          <a:lstStyle/>
          <a:p>
            <a:pPr marL="285750" indent="-285750">
              <a:buClr>
                <a:schemeClr val="tx1"/>
              </a:buClr>
              <a:buFont typeface="Arial" panose="020B0604020202020204" pitchFamily="34" charset="0"/>
              <a:buChar char="•"/>
            </a:pPr>
            <a:r>
              <a:rPr lang="en-US" sz="1300" b="1" dirty="0">
                <a:solidFill>
                  <a:schemeClr val="tx1"/>
                </a:solidFill>
              </a:rPr>
              <a:t>Working Together Is Essential: </a:t>
            </a:r>
            <a:r>
              <a:rPr lang="en-US" sz="1250" dirty="0">
                <a:solidFill>
                  <a:schemeClr val="tx1"/>
                </a:solidFill>
                <a:latin typeface="+mn-lt"/>
              </a:rPr>
              <a:t>We learned how important open communication and teamwork are. Frequent communication among team members enabled us to effectively handle obstacles</a:t>
            </a:r>
            <a:r>
              <a:rPr lang="en-US" sz="1300" dirty="0">
                <a:solidFill>
                  <a:schemeClr val="tx1"/>
                </a:solidFill>
              </a:rPr>
              <a:t>.</a:t>
            </a:r>
          </a:p>
          <a:p>
            <a:pPr marL="285750" indent="-285750">
              <a:buClr>
                <a:schemeClr val="tx1"/>
              </a:buClr>
              <a:buFont typeface="Arial" panose="020B0604020202020204" pitchFamily="34" charset="0"/>
              <a:buChar char="•"/>
            </a:pPr>
            <a:endParaRPr lang="en-US" sz="1300" dirty="0">
              <a:solidFill>
                <a:schemeClr val="tx1"/>
              </a:solidFill>
            </a:endParaRPr>
          </a:p>
          <a:p>
            <a:pPr marL="285750" indent="-285750">
              <a:buClr>
                <a:schemeClr val="tx1"/>
              </a:buClr>
              <a:buFont typeface="Arial" panose="020B0604020202020204" pitchFamily="34" charset="0"/>
              <a:buChar char="•"/>
            </a:pPr>
            <a:r>
              <a:rPr lang="en-US" sz="1300" b="1" dirty="0">
                <a:solidFill>
                  <a:schemeClr val="tx1"/>
                </a:solidFill>
              </a:rPr>
              <a:t>Flexibility in Development: </a:t>
            </a:r>
            <a:r>
              <a:rPr lang="en-US" sz="1250" dirty="0">
                <a:solidFill>
                  <a:schemeClr val="tx1"/>
                </a:solidFill>
              </a:rPr>
              <a:t>By using Agile approaches, we were able to quickly adjust to modifications and match our development process to the project's changing requirements.</a:t>
            </a:r>
          </a:p>
          <a:p>
            <a:pPr marL="285750" indent="-285750">
              <a:buClr>
                <a:schemeClr val="tx1"/>
              </a:buClr>
              <a:buFont typeface="Arial" panose="020B0604020202020204" pitchFamily="34" charset="0"/>
              <a:buChar char="•"/>
            </a:pPr>
            <a:endParaRPr lang="en-US" sz="1300" dirty="0">
              <a:solidFill>
                <a:schemeClr val="tx1"/>
              </a:solidFill>
            </a:endParaRPr>
          </a:p>
          <a:p>
            <a:pPr marL="285750" indent="-285750">
              <a:buClr>
                <a:schemeClr val="tx1"/>
              </a:buClr>
              <a:buFont typeface="Arial" panose="020B0604020202020204" pitchFamily="34" charset="0"/>
              <a:buChar char="•"/>
            </a:pPr>
            <a:r>
              <a:rPr lang="en-US" sz="1300" b="1" dirty="0">
                <a:solidFill>
                  <a:schemeClr val="tx1"/>
                </a:solidFill>
              </a:rPr>
              <a:t>Getting Ready for User Input: </a:t>
            </a:r>
            <a:r>
              <a:rPr lang="en-US" sz="1250" dirty="0">
                <a:solidFill>
                  <a:schemeClr val="tx1"/>
                </a:solidFill>
              </a:rPr>
              <a:t>Although we haven't had any user input yet, we are aware of its possible influence. We are putting in place systems to gather and apply user feedback so that we can keep improving our system.</a:t>
            </a:r>
            <a:br>
              <a:rPr lang="en-US" sz="1250" dirty="0">
                <a:solidFill>
                  <a:schemeClr val="tx1"/>
                </a:solidFill>
              </a:rPr>
            </a:br>
            <a:endParaRPr lang="en-US" sz="1250" dirty="0">
              <a:solidFill>
                <a:schemeClr val="tx1"/>
              </a:solidFill>
            </a:endParaRPr>
          </a:p>
        </p:txBody>
      </p:sp>
      <p:pic>
        <p:nvPicPr>
          <p:cNvPr id="16" name="Picture 15" descr="Colorful arrows pointing up to different color arrows&#10;&#10;Description automatically generated">
            <a:extLst>
              <a:ext uri="{FF2B5EF4-FFF2-40B4-BE49-F238E27FC236}">
                <a16:creationId xmlns:a16="http://schemas.microsoft.com/office/drawing/2014/main" id="{099E9821-5D5B-C5B8-4881-142C1B2AE50B}"/>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620766" y="2571751"/>
            <a:ext cx="2505740" cy="25717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4"/>
        <p:cNvGrpSpPr/>
        <p:nvPr/>
      </p:nvGrpSpPr>
      <p:grpSpPr>
        <a:xfrm>
          <a:off x="0" y="0"/>
          <a:ext cx="0" cy="0"/>
          <a:chOff x="0" y="0"/>
          <a:chExt cx="0" cy="0"/>
        </a:xfrm>
      </p:grpSpPr>
      <p:sp>
        <p:nvSpPr>
          <p:cNvPr id="8" name="TextBox 7">
            <a:extLst>
              <a:ext uri="{FF2B5EF4-FFF2-40B4-BE49-F238E27FC236}">
                <a16:creationId xmlns:a16="http://schemas.microsoft.com/office/drawing/2014/main" id="{FDF72F51-5991-E510-4C02-DDFC8267E5FC}"/>
              </a:ext>
            </a:extLst>
          </p:cNvPr>
          <p:cNvSpPr txBox="1"/>
          <p:nvPr/>
        </p:nvSpPr>
        <p:spPr>
          <a:xfrm>
            <a:off x="1050725" y="1375589"/>
            <a:ext cx="7307414" cy="369332"/>
          </a:xfrm>
          <a:prstGeom prst="rect">
            <a:avLst/>
          </a:prstGeom>
          <a:noFill/>
        </p:spPr>
        <p:txBody>
          <a:bodyPr wrap="square" rtlCol="0">
            <a:spAutoFit/>
          </a:bodyPr>
          <a:lstStyle/>
          <a:p>
            <a:pPr algn="just"/>
            <a:r>
              <a:rPr lang="en-US" sz="1800" b="1" dirty="0">
                <a:solidFill>
                  <a:srgbClr val="ECECEC"/>
                </a:solidFill>
                <a:latin typeface="+mj-lt"/>
              </a:rPr>
              <a:t>Future Work</a:t>
            </a:r>
            <a:r>
              <a:rPr lang="en-US" sz="1800" b="1" i="0" dirty="0">
                <a:solidFill>
                  <a:srgbClr val="ECECEC"/>
                </a:solidFill>
                <a:effectLst/>
                <a:latin typeface="+mj-lt"/>
              </a:rPr>
              <a:t>:</a:t>
            </a:r>
          </a:p>
        </p:txBody>
      </p:sp>
      <p:sp>
        <p:nvSpPr>
          <p:cNvPr id="9" name="Rectangle 8">
            <a:extLst>
              <a:ext uri="{FF2B5EF4-FFF2-40B4-BE49-F238E27FC236}">
                <a16:creationId xmlns:a16="http://schemas.microsoft.com/office/drawing/2014/main" id="{5DD9FD5B-5688-0632-B298-8FF7F2A12BA8}"/>
              </a:ext>
            </a:extLst>
          </p:cNvPr>
          <p:cNvSpPr/>
          <p:nvPr/>
        </p:nvSpPr>
        <p:spPr>
          <a:xfrm>
            <a:off x="913258" y="508000"/>
            <a:ext cx="7582349" cy="4840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b="1" i="0" dirty="0">
                <a:solidFill>
                  <a:srgbClr val="ECECEC"/>
                </a:solidFill>
                <a:effectLst/>
                <a:latin typeface="Söhne"/>
              </a:rPr>
              <a:t>Project Reflection: Lessons Learned and Future Work</a:t>
            </a:r>
            <a:endParaRPr lang="en-US" sz="1800" dirty="0"/>
          </a:p>
        </p:txBody>
      </p:sp>
      <p:sp>
        <p:nvSpPr>
          <p:cNvPr id="10" name="TextBox 9">
            <a:extLst>
              <a:ext uri="{FF2B5EF4-FFF2-40B4-BE49-F238E27FC236}">
                <a16:creationId xmlns:a16="http://schemas.microsoft.com/office/drawing/2014/main" id="{EFEBABDA-B60B-DEB4-052C-B164D6A84453}"/>
              </a:ext>
            </a:extLst>
          </p:cNvPr>
          <p:cNvSpPr txBox="1"/>
          <p:nvPr/>
        </p:nvSpPr>
        <p:spPr>
          <a:xfrm>
            <a:off x="913258" y="1744921"/>
            <a:ext cx="5350402" cy="3216265"/>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300" b="1" dirty="0">
                <a:solidFill>
                  <a:schemeClr val="tx1"/>
                </a:solidFill>
              </a:rPr>
              <a:t>Starting User Feedback Collection</a:t>
            </a:r>
            <a:r>
              <a:rPr lang="en-US" sz="1250" b="1" dirty="0">
                <a:solidFill>
                  <a:schemeClr val="tx1"/>
                </a:solidFill>
              </a:rPr>
              <a:t>: </a:t>
            </a:r>
            <a:r>
              <a:rPr lang="en-US" sz="1250" dirty="0">
                <a:solidFill>
                  <a:schemeClr val="tx1"/>
                </a:solidFill>
              </a:rPr>
              <a:t>After our system launches, we want to put in place a systematic feedback procedure to get insights from early users.</a:t>
            </a:r>
          </a:p>
          <a:p>
            <a:pPr marL="285750" indent="-285750" algn="just">
              <a:buClr>
                <a:schemeClr val="tx1"/>
              </a:buClr>
              <a:buFont typeface="Arial" panose="020B0604020202020204" pitchFamily="34" charset="0"/>
              <a:buChar char="•"/>
            </a:pPr>
            <a:endParaRPr lang="en-US" sz="1250" dirty="0">
              <a:solidFill>
                <a:schemeClr val="tx1"/>
              </a:solidFill>
            </a:endParaRPr>
          </a:p>
          <a:p>
            <a:pPr marL="285750" indent="-285750" algn="just">
              <a:buClr>
                <a:schemeClr val="tx1"/>
              </a:buClr>
              <a:buFont typeface="Arial" panose="020B0604020202020204" pitchFamily="34" charset="0"/>
              <a:buChar char="•"/>
            </a:pPr>
            <a:r>
              <a:rPr lang="en-US" sz="1300" b="1" dirty="0">
                <a:solidFill>
                  <a:schemeClr val="tx1"/>
                </a:solidFill>
              </a:rPr>
              <a:t>Improving Features</a:t>
            </a:r>
            <a:r>
              <a:rPr lang="en-US" sz="1250" b="1" dirty="0">
                <a:solidFill>
                  <a:schemeClr val="tx1"/>
                </a:solidFill>
              </a:rPr>
              <a:t>: </a:t>
            </a:r>
            <a:r>
              <a:rPr lang="en-US" sz="1250" dirty="0">
                <a:solidFill>
                  <a:schemeClr val="tx1"/>
                </a:solidFill>
              </a:rPr>
              <a:t>We plan to introduce new features that will further expand the scope of our EMS in response to the feedback we anticipate.</a:t>
            </a:r>
          </a:p>
          <a:p>
            <a:pPr marL="285750" indent="-285750" algn="just">
              <a:buClr>
                <a:schemeClr val="tx1"/>
              </a:buClr>
              <a:buFont typeface="Arial" panose="020B0604020202020204" pitchFamily="34" charset="0"/>
              <a:buChar char="•"/>
            </a:pPr>
            <a:endParaRPr lang="en-US" sz="1300" dirty="0">
              <a:solidFill>
                <a:schemeClr val="tx1"/>
              </a:solidFill>
            </a:endParaRPr>
          </a:p>
          <a:p>
            <a:pPr marL="285750" indent="-285750" algn="just">
              <a:buClr>
                <a:schemeClr val="tx1"/>
              </a:buClr>
              <a:buFont typeface="Arial" panose="020B0604020202020204" pitchFamily="34" charset="0"/>
              <a:buChar char="•"/>
            </a:pPr>
            <a:r>
              <a:rPr lang="en-US" sz="1300" b="1" dirty="0">
                <a:solidFill>
                  <a:schemeClr val="tx1"/>
                </a:solidFill>
              </a:rPr>
              <a:t>Enhancing User Interface: </a:t>
            </a:r>
            <a:r>
              <a:rPr lang="en-US" sz="1250" dirty="0">
                <a:solidFill>
                  <a:schemeClr val="tx1"/>
                </a:solidFill>
              </a:rPr>
              <a:t>As we grow the front end of our system, creating a more user-friendly and entertaining experience is a top objective.</a:t>
            </a:r>
          </a:p>
          <a:p>
            <a:pPr marL="285750" indent="-285750" algn="just">
              <a:buClr>
                <a:schemeClr val="tx1"/>
              </a:buClr>
              <a:buFont typeface="Arial" panose="020B0604020202020204" pitchFamily="34" charset="0"/>
              <a:buChar char="•"/>
            </a:pPr>
            <a:endParaRPr lang="en-US" sz="1300" dirty="0">
              <a:solidFill>
                <a:schemeClr val="tx1"/>
              </a:solidFill>
            </a:endParaRPr>
          </a:p>
          <a:p>
            <a:pPr marL="285750" indent="-285750" algn="just">
              <a:buClr>
                <a:schemeClr val="tx1"/>
              </a:buClr>
              <a:buFont typeface="Arial" panose="020B0604020202020204" pitchFamily="34" charset="0"/>
              <a:buChar char="•"/>
            </a:pPr>
            <a:r>
              <a:rPr lang="en-US" sz="1300" b="1" dirty="0">
                <a:solidFill>
                  <a:schemeClr val="tx1"/>
                </a:solidFill>
              </a:rPr>
              <a:t>Increasing Market Reach</a:t>
            </a:r>
            <a:r>
              <a:rPr lang="en-US" sz="1300" dirty="0">
                <a:solidFill>
                  <a:schemeClr val="tx1"/>
                </a:solidFill>
              </a:rPr>
              <a:t>: </a:t>
            </a:r>
            <a:r>
              <a:rPr lang="en-US" sz="1250" dirty="0">
                <a:solidFill>
                  <a:schemeClr val="tx1"/>
                </a:solidFill>
              </a:rPr>
              <a:t>We want to reach a wider audience by introducing our system to foreign companies, supporting numerous languages, and catering to a variety of market demands.</a:t>
            </a:r>
            <a:br>
              <a:rPr lang="en-US" sz="1250" dirty="0">
                <a:solidFill>
                  <a:schemeClr val="tx1"/>
                </a:solidFill>
              </a:rPr>
            </a:br>
            <a:endParaRPr lang="en-US" sz="1250" dirty="0">
              <a:solidFill>
                <a:schemeClr val="tx1"/>
              </a:solidFill>
            </a:endParaRPr>
          </a:p>
        </p:txBody>
      </p:sp>
      <p:pic>
        <p:nvPicPr>
          <p:cNvPr id="11" name="Picture 10" descr="Colorful arrows pointing up to different color arrows&#10;&#10;Description automatically generated">
            <a:extLst>
              <a:ext uri="{FF2B5EF4-FFF2-40B4-BE49-F238E27FC236}">
                <a16:creationId xmlns:a16="http://schemas.microsoft.com/office/drawing/2014/main" id="{5A4AF5E0-865B-F562-D0B7-BECD2E6CC130}"/>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620766" y="2571751"/>
            <a:ext cx="2505740" cy="257175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60"/>
        <p:cNvGrpSpPr/>
        <p:nvPr/>
      </p:nvGrpSpPr>
      <p:grpSpPr>
        <a:xfrm>
          <a:off x="0" y="0"/>
          <a:ext cx="0" cy="0"/>
          <a:chOff x="0" y="0"/>
          <a:chExt cx="0" cy="0"/>
        </a:xfrm>
      </p:grpSpPr>
      <p:pic>
        <p:nvPicPr>
          <p:cNvPr id="5" name="Picture 4" descr="Spcial offer">
            <a:extLst>
              <a:ext uri="{FF2B5EF4-FFF2-40B4-BE49-F238E27FC236}">
                <a16:creationId xmlns:a16="http://schemas.microsoft.com/office/drawing/2014/main" id="{AF387618-9AE9-F763-E195-8EB7C700533A}"/>
              </a:ext>
            </a:extLst>
          </p:cNvPr>
          <p:cNvPicPr>
            <a:picLocks noChangeAspect="1"/>
          </p:cNvPicPr>
          <p:nvPr/>
        </p:nvPicPr>
        <p:blipFill>
          <a:blip r:embed="rId3"/>
          <a:stretch>
            <a:fillRect/>
          </a:stretch>
        </p:blipFill>
        <p:spPr>
          <a:xfrm>
            <a:off x="1" y="0"/>
            <a:ext cx="5192486" cy="5143499"/>
          </a:xfrm>
          <a:prstGeom prst="rect">
            <a:avLst/>
          </a:prstGeom>
        </p:spPr>
      </p:pic>
      <p:pic>
        <p:nvPicPr>
          <p:cNvPr id="7" name="Picture 6" descr="A red corner with white text&#10;&#10;Description automatically generated">
            <a:extLst>
              <a:ext uri="{FF2B5EF4-FFF2-40B4-BE49-F238E27FC236}">
                <a16:creationId xmlns:a16="http://schemas.microsoft.com/office/drawing/2014/main" id="{3AF3CFA6-1A63-5F25-31B4-597E5EA98F32}"/>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0" y="0"/>
            <a:ext cx="2076450" cy="2076450"/>
          </a:xfrm>
          <a:prstGeom prst="rect">
            <a:avLst/>
          </a:prstGeom>
        </p:spPr>
      </p:pic>
      <p:sp>
        <p:nvSpPr>
          <p:cNvPr id="10" name="Rectangle 9">
            <a:extLst>
              <a:ext uri="{FF2B5EF4-FFF2-40B4-BE49-F238E27FC236}">
                <a16:creationId xmlns:a16="http://schemas.microsoft.com/office/drawing/2014/main" id="{575851F0-11D6-69CC-6654-03C475C4F22C}"/>
              </a:ext>
            </a:extLst>
          </p:cNvPr>
          <p:cNvSpPr/>
          <p:nvPr/>
        </p:nvSpPr>
        <p:spPr>
          <a:xfrm>
            <a:off x="5889172" y="217714"/>
            <a:ext cx="2699657" cy="87085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pPr>
            <a:r>
              <a:rPr lang="en-US" sz="4400" b="1" dirty="0">
                <a:solidFill>
                  <a:schemeClr val="tx2"/>
                </a:solidFill>
                <a:latin typeface="AkayaKanadaka" panose="02010502080401010103" pitchFamily="2" charset="77"/>
                <a:cs typeface="AkayaKanadaka" panose="02010502080401010103" pitchFamily="2" charset="77"/>
              </a:rPr>
              <a:t>O</a:t>
            </a:r>
            <a:r>
              <a:rPr lang="en-US" sz="2800" b="1" dirty="0">
                <a:solidFill>
                  <a:schemeClr val="tx2"/>
                </a:solidFill>
                <a:latin typeface="AkayaKanadaka" panose="02010502080401010103" pitchFamily="2" charset="77"/>
                <a:cs typeface="AkayaKanadaka" panose="02010502080401010103" pitchFamily="2" charset="77"/>
              </a:rPr>
              <a:t>nly For You</a:t>
            </a:r>
          </a:p>
        </p:txBody>
      </p:sp>
      <p:sp>
        <p:nvSpPr>
          <p:cNvPr id="11" name="TextBox 10">
            <a:extLst>
              <a:ext uri="{FF2B5EF4-FFF2-40B4-BE49-F238E27FC236}">
                <a16:creationId xmlns:a16="http://schemas.microsoft.com/office/drawing/2014/main" id="{E8BB9FC3-0B42-1B99-A578-FBFDFF85060A}"/>
              </a:ext>
            </a:extLst>
          </p:cNvPr>
          <p:cNvSpPr txBox="1"/>
          <p:nvPr/>
        </p:nvSpPr>
        <p:spPr>
          <a:xfrm>
            <a:off x="6346372" y="1553230"/>
            <a:ext cx="2438400" cy="523220"/>
          </a:xfrm>
          <a:prstGeom prst="rect">
            <a:avLst/>
          </a:prstGeom>
          <a:noFill/>
        </p:spPr>
        <p:txBody>
          <a:bodyPr wrap="square" rtlCol="0">
            <a:spAutoFit/>
          </a:bodyPr>
          <a:lstStyle/>
          <a:p>
            <a:r>
              <a:rPr lang="en-US" sz="2800" strike="sngStrike" dirty="0">
                <a:solidFill>
                  <a:schemeClr val="tx2"/>
                </a:solidFill>
              </a:rPr>
              <a:t>£ 14999</a:t>
            </a:r>
          </a:p>
        </p:txBody>
      </p:sp>
      <p:sp>
        <p:nvSpPr>
          <p:cNvPr id="12" name="TextBox 11">
            <a:extLst>
              <a:ext uri="{FF2B5EF4-FFF2-40B4-BE49-F238E27FC236}">
                <a16:creationId xmlns:a16="http://schemas.microsoft.com/office/drawing/2014/main" id="{65C8C513-1C2F-3097-8E71-D70FEA0B4A3C}"/>
              </a:ext>
            </a:extLst>
          </p:cNvPr>
          <p:cNvSpPr txBox="1"/>
          <p:nvPr/>
        </p:nvSpPr>
        <p:spPr>
          <a:xfrm>
            <a:off x="6634843" y="2185309"/>
            <a:ext cx="1861457" cy="523220"/>
          </a:xfrm>
          <a:prstGeom prst="rect">
            <a:avLst/>
          </a:prstGeom>
          <a:noFill/>
        </p:spPr>
        <p:txBody>
          <a:bodyPr wrap="square" rtlCol="0">
            <a:spAutoFit/>
          </a:bodyPr>
          <a:lstStyle/>
          <a:p>
            <a:r>
              <a:rPr lang="en-US" sz="2800" dirty="0">
                <a:solidFill>
                  <a:schemeClr val="tx1"/>
                </a:solidFill>
              </a:rPr>
              <a:t>Only</a:t>
            </a:r>
          </a:p>
        </p:txBody>
      </p:sp>
      <p:sp>
        <p:nvSpPr>
          <p:cNvPr id="15" name="TextBox 14">
            <a:extLst>
              <a:ext uri="{FF2B5EF4-FFF2-40B4-BE49-F238E27FC236}">
                <a16:creationId xmlns:a16="http://schemas.microsoft.com/office/drawing/2014/main" id="{B370D90C-F0B7-556C-3951-4ECCC8411531}"/>
              </a:ext>
            </a:extLst>
          </p:cNvPr>
          <p:cNvSpPr txBox="1"/>
          <p:nvPr/>
        </p:nvSpPr>
        <p:spPr>
          <a:xfrm>
            <a:off x="6346372" y="2901045"/>
            <a:ext cx="1926772" cy="523220"/>
          </a:xfrm>
          <a:prstGeom prst="rect">
            <a:avLst/>
          </a:prstGeom>
          <a:noFill/>
        </p:spPr>
        <p:txBody>
          <a:bodyPr wrap="square" rtlCol="0">
            <a:spAutoFit/>
          </a:bodyPr>
          <a:lstStyle/>
          <a:p>
            <a:r>
              <a:rPr lang="en-US" sz="2800" dirty="0">
                <a:solidFill>
                  <a:schemeClr val="tx2"/>
                </a:solidFill>
              </a:rPr>
              <a:t>£ 9999</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5"/>
        <p:cNvGrpSpPr/>
        <p:nvPr/>
      </p:nvGrpSpPr>
      <p:grpSpPr>
        <a:xfrm>
          <a:off x="0" y="0"/>
          <a:ext cx="0" cy="0"/>
          <a:chOff x="0" y="0"/>
          <a:chExt cx="0" cy="0"/>
        </a:xfrm>
      </p:grpSpPr>
      <p:sp>
        <p:nvSpPr>
          <p:cNvPr id="21" name="Google Shape;2276;p46">
            <a:extLst>
              <a:ext uri="{FF2B5EF4-FFF2-40B4-BE49-F238E27FC236}">
                <a16:creationId xmlns:a16="http://schemas.microsoft.com/office/drawing/2014/main" id="{4DAF18C6-0615-101A-48DA-EE6F703B817D}"/>
              </a:ext>
            </a:extLst>
          </p:cNvPr>
          <p:cNvSpPr txBox="1">
            <a:spLocks noGrp="1"/>
          </p:cNvSpPr>
          <p:nvPr>
            <p:ph type="title"/>
          </p:nvPr>
        </p:nvSpPr>
        <p:spPr>
          <a:xfrm>
            <a:off x="2731825" y="327982"/>
            <a:ext cx="35622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400" dirty="0"/>
              <a:t>Thanks</a:t>
            </a:r>
            <a:r>
              <a:rPr lang="en" sz="4400" dirty="0"/>
              <a:t>!</a:t>
            </a:r>
            <a:endParaRPr sz="4400" dirty="0"/>
          </a:p>
        </p:txBody>
      </p:sp>
      <p:grpSp>
        <p:nvGrpSpPr>
          <p:cNvPr id="23" name="Google Shape;2279;p46">
            <a:extLst>
              <a:ext uri="{FF2B5EF4-FFF2-40B4-BE49-F238E27FC236}">
                <a16:creationId xmlns:a16="http://schemas.microsoft.com/office/drawing/2014/main" id="{0AA8123F-A41E-245A-731D-065D36E2BB88}"/>
              </a:ext>
            </a:extLst>
          </p:cNvPr>
          <p:cNvGrpSpPr/>
          <p:nvPr/>
        </p:nvGrpSpPr>
        <p:grpSpPr>
          <a:xfrm>
            <a:off x="4562287" y="4009681"/>
            <a:ext cx="316081" cy="316081"/>
            <a:chOff x="1379798" y="1723250"/>
            <a:chExt cx="397887" cy="397887"/>
          </a:xfrm>
        </p:grpSpPr>
        <p:sp>
          <p:nvSpPr>
            <p:cNvPr id="24" name="Google Shape;2280;p46">
              <a:extLst>
                <a:ext uri="{FF2B5EF4-FFF2-40B4-BE49-F238E27FC236}">
                  <a16:creationId xmlns:a16="http://schemas.microsoft.com/office/drawing/2014/main" id="{A39F6982-B450-9FA7-85AC-E6D2FC87E209}"/>
                </a:ext>
              </a:extLst>
            </p:cNvPr>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281;p46">
              <a:extLst>
                <a:ext uri="{FF2B5EF4-FFF2-40B4-BE49-F238E27FC236}">
                  <a16:creationId xmlns:a16="http://schemas.microsoft.com/office/drawing/2014/main" id="{21B41D9F-DD50-DA62-2B3B-1E6CBA0877E4}"/>
                </a:ext>
              </a:extLst>
            </p:cNvPr>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282;p46">
              <a:extLst>
                <a:ext uri="{FF2B5EF4-FFF2-40B4-BE49-F238E27FC236}">
                  <a16:creationId xmlns:a16="http://schemas.microsoft.com/office/drawing/2014/main" id="{63C84CA8-9E7B-AECD-1B47-24D7D2C9045C}"/>
                </a:ext>
              </a:extLst>
            </p:cNvPr>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83;p46">
              <a:extLst>
                <a:ext uri="{FF2B5EF4-FFF2-40B4-BE49-F238E27FC236}">
                  <a16:creationId xmlns:a16="http://schemas.microsoft.com/office/drawing/2014/main" id="{F7E42846-0F42-395E-737D-28EBD65BC9DC}"/>
                </a:ext>
              </a:extLst>
            </p:cNvPr>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284;p46">
            <a:extLst>
              <a:ext uri="{FF2B5EF4-FFF2-40B4-BE49-F238E27FC236}">
                <a16:creationId xmlns:a16="http://schemas.microsoft.com/office/drawing/2014/main" id="{0B21586C-9C67-EAE2-821F-46B1B3F4FC41}"/>
              </a:ext>
            </a:extLst>
          </p:cNvPr>
          <p:cNvGrpSpPr/>
          <p:nvPr/>
        </p:nvGrpSpPr>
        <p:grpSpPr>
          <a:xfrm>
            <a:off x="3580966" y="4013099"/>
            <a:ext cx="316098" cy="316081"/>
            <a:chOff x="266768" y="1721375"/>
            <a:chExt cx="397907" cy="397887"/>
          </a:xfrm>
        </p:grpSpPr>
        <p:sp>
          <p:nvSpPr>
            <p:cNvPr id="29" name="Google Shape;2285;p46">
              <a:extLst>
                <a:ext uri="{FF2B5EF4-FFF2-40B4-BE49-F238E27FC236}">
                  <a16:creationId xmlns:a16="http://schemas.microsoft.com/office/drawing/2014/main" id="{FCF42E95-6054-5666-0CDC-B3404C658C8A}"/>
                </a:ext>
              </a:extLst>
            </p:cNvPr>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286;p46">
              <a:extLst>
                <a:ext uri="{FF2B5EF4-FFF2-40B4-BE49-F238E27FC236}">
                  <a16:creationId xmlns:a16="http://schemas.microsoft.com/office/drawing/2014/main" id="{939ABB26-587C-9151-F94C-2B358F628A9E}"/>
                </a:ext>
              </a:extLst>
            </p:cNvPr>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2287;p46">
            <a:extLst>
              <a:ext uri="{FF2B5EF4-FFF2-40B4-BE49-F238E27FC236}">
                <a16:creationId xmlns:a16="http://schemas.microsoft.com/office/drawing/2014/main" id="{0FA3B8AC-A40A-925F-8DE1-03F2413A9038}"/>
              </a:ext>
            </a:extLst>
          </p:cNvPr>
          <p:cNvGrpSpPr/>
          <p:nvPr/>
        </p:nvGrpSpPr>
        <p:grpSpPr>
          <a:xfrm>
            <a:off x="4071648" y="4009681"/>
            <a:ext cx="316064" cy="316081"/>
            <a:chOff x="864491" y="1723250"/>
            <a:chExt cx="397866" cy="397887"/>
          </a:xfrm>
        </p:grpSpPr>
        <p:sp>
          <p:nvSpPr>
            <p:cNvPr id="32" name="Google Shape;2288;p46">
              <a:extLst>
                <a:ext uri="{FF2B5EF4-FFF2-40B4-BE49-F238E27FC236}">
                  <a16:creationId xmlns:a16="http://schemas.microsoft.com/office/drawing/2014/main" id="{C2E24257-DC20-6DBA-DE36-5457753C5EBD}"/>
                </a:ext>
              </a:extLst>
            </p:cNvPr>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89;p46">
              <a:extLst>
                <a:ext uri="{FF2B5EF4-FFF2-40B4-BE49-F238E27FC236}">
                  <a16:creationId xmlns:a16="http://schemas.microsoft.com/office/drawing/2014/main" id="{E8714320-22CC-E8AE-9175-67CB4B4CF992}"/>
                </a:ext>
              </a:extLst>
            </p:cNvPr>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290;p46">
              <a:extLst>
                <a:ext uri="{FF2B5EF4-FFF2-40B4-BE49-F238E27FC236}">
                  <a16:creationId xmlns:a16="http://schemas.microsoft.com/office/drawing/2014/main" id="{0CFB7B87-013B-E8DF-2A6A-44B5C3676BAF}"/>
                </a:ext>
              </a:extLst>
            </p:cNvPr>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2291;p46">
            <a:extLst>
              <a:ext uri="{FF2B5EF4-FFF2-40B4-BE49-F238E27FC236}">
                <a16:creationId xmlns:a16="http://schemas.microsoft.com/office/drawing/2014/main" id="{83322B13-A13A-D5CD-A1BC-28BEF39CFD5F}"/>
              </a:ext>
            </a:extLst>
          </p:cNvPr>
          <p:cNvSpPr/>
          <p:nvPr/>
        </p:nvSpPr>
        <p:spPr>
          <a:xfrm>
            <a:off x="5052943" y="4038427"/>
            <a:ext cx="317043" cy="258582"/>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277;p46">
            <a:extLst>
              <a:ext uri="{FF2B5EF4-FFF2-40B4-BE49-F238E27FC236}">
                <a16:creationId xmlns:a16="http://schemas.microsoft.com/office/drawing/2014/main" id="{403AC50E-A400-5405-157D-D83FC074B1ED}"/>
              </a:ext>
            </a:extLst>
          </p:cNvPr>
          <p:cNvSpPr txBox="1">
            <a:spLocks/>
          </p:cNvSpPr>
          <p:nvPr/>
        </p:nvSpPr>
        <p:spPr>
          <a:xfrm>
            <a:off x="2165583" y="1516641"/>
            <a:ext cx="4444258" cy="20447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b="1" dirty="0">
                <a:solidFill>
                  <a:schemeClr val="tx1"/>
                </a:solidFill>
              </a:rPr>
              <a:t>Do you have any questions? </a:t>
            </a:r>
            <a:r>
              <a:rPr lang="en" dirty="0">
                <a:solidFill>
                  <a:schemeClr val="tx1"/>
                </a:solidFill>
              </a:rPr>
              <a:t>Lets Discuss</a:t>
            </a:r>
            <a:r>
              <a:rPr lang="en" b="1" dirty="0">
                <a:solidFill>
                  <a:schemeClr val="tx1"/>
                </a:solidFill>
              </a:rPr>
              <a:t>!</a:t>
            </a:r>
          </a:p>
          <a:p>
            <a:pPr algn="ctr"/>
            <a:endParaRPr lang="en" b="1" dirty="0">
              <a:solidFill>
                <a:schemeClr val="tx1"/>
              </a:solidFill>
            </a:endParaRPr>
          </a:p>
          <a:p>
            <a:pPr algn="ctr"/>
            <a:r>
              <a:rPr lang="en" b="1" dirty="0">
                <a:solidFill>
                  <a:schemeClr val="tx1"/>
                </a:solidFill>
              </a:rPr>
              <a:t>Need More Help? </a:t>
            </a:r>
            <a:r>
              <a:rPr lang="en" dirty="0">
                <a:solidFill>
                  <a:schemeClr val="tx1"/>
                </a:solidFill>
              </a:rPr>
              <a:t>I am here to help.</a:t>
            </a:r>
          </a:p>
          <a:p>
            <a:pPr algn="ctr"/>
            <a:endParaRPr lang="en" dirty="0">
              <a:solidFill>
                <a:schemeClr val="tx1"/>
              </a:solidFill>
            </a:endParaRPr>
          </a:p>
          <a:p>
            <a:pPr algn="ctr"/>
            <a:r>
              <a:rPr lang="en" b="1" dirty="0">
                <a:solidFill>
                  <a:schemeClr val="tx1"/>
                </a:solidFill>
              </a:rPr>
              <a:t>Any Feedback ? </a:t>
            </a:r>
            <a:r>
              <a:rPr lang="en" dirty="0">
                <a:solidFill>
                  <a:schemeClr val="tx1"/>
                </a:solidFill>
              </a:rPr>
              <a:t>I would love to hear your thoughts</a:t>
            </a:r>
          </a:p>
          <a:p>
            <a:pPr algn="ctr"/>
            <a:endParaRPr lang="en" b="1" dirty="0">
              <a:solidFill>
                <a:srgbClr val="FFFFFF"/>
              </a:solidFill>
              <a:hlinkClick r:id="rId3">
                <a:extLst>
                  <a:ext uri="{A12FA001-AC4F-418D-AE19-62706E023703}">
                    <ahyp:hlinkClr xmlns:ahyp="http://schemas.microsoft.com/office/drawing/2018/hyperlinkcolor" val="tx"/>
                  </a:ext>
                </a:extLst>
              </a:hlinkClick>
            </a:endParaRPr>
          </a:p>
          <a:p>
            <a:pPr algn="ctr"/>
            <a:r>
              <a:rPr lang="en" dirty="0">
                <a:solidFill>
                  <a:schemeClr val="tx1"/>
                </a:solidFill>
                <a:hlinkClick r:id="rId3">
                  <a:extLst>
                    <a:ext uri="{A12FA001-AC4F-418D-AE19-62706E023703}">
                      <ahyp:hlinkClr xmlns:ahyp="http://schemas.microsoft.com/office/drawing/2018/hyperlinkcolor" val="tx"/>
                    </a:ext>
                  </a:extLst>
                </a:hlinkClick>
              </a:rPr>
              <a:t>Ac2142@live.mdx.ac.uk</a:t>
            </a:r>
            <a:endParaRPr lang="en" dirty="0">
              <a:solidFill>
                <a:schemeClr val="tx1"/>
              </a:solidFill>
            </a:endParaRPr>
          </a:p>
          <a:p>
            <a:pPr algn="ctr"/>
            <a:endParaRPr lang="en" dirty="0">
              <a:solidFill>
                <a:schemeClr val="tx1"/>
              </a:solidFill>
            </a:endParaRPr>
          </a:p>
          <a:p>
            <a:pPr algn="ctr"/>
            <a:r>
              <a:rPr lang="en" dirty="0">
                <a:solidFill>
                  <a:schemeClr val="tx1"/>
                </a:solidFill>
              </a:rPr>
              <a:t>+44 7436682055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14"/>
        <p:cNvGrpSpPr/>
        <p:nvPr/>
      </p:nvGrpSpPr>
      <p:grpSpPr>
        <a:xfrm>
          <a:off x="0" y="0"/>
          <a:ext cx="0" cy="0"/>
          <a:chOff x="0" y="0"/>
          <a:chExt cx="0" cy="0"/>
        </a:xfrm>
      </p:grpSpPr>
      <p:sp>
        <p:nvSpPr>
          <p:cNvPr id="1915" name="Google Shape;1915;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Agile Innovation by 6 Coders</a:t>
            </a:r>
            <a:endParaRPr dirty="0"/>
          </a:p>
        </p:txBody>
      </p:sp>
      <p:sp>
        <p:nvSpPr>
          <p:cNvPr id="3" name="TextBox 2">
            <a:extLst>
              <a:ext uri="{FF2B5EF4-FFF2-40B4-BE49-F238E27FC236}">
                <a16:creationId xmlns:a16="http://schemas.microsoft.com/office/drawing/2014/main" id="{B42566A0-A84C-CDE5-57CE-E2B9336560E4}"/>
              </a:ext>
            </a:extLst>
          </p:cNvPr>
          <p:cNvSpPr txBox="1"/>
          <p:nvPr/>
        </p:nvSpPr>
        <p:spPr>
          <a:xfrm>
            <a:off x="1340527" y="1349406"/>
            <a:ext cx="5335481" cy="2677656"/>
          </a:xfrm>
          <a:prstGeom prst="rect">
            <a:avLst/>
          </a:prstGeom>
          <a:noFill/>
        </p:spPr>
        <p:txBody>
          <a:bodyPr wrap="square" rtlCol="0">
            <a:spAutoFit/>
          </a:bodyPr>
          <a:lstStyle/>
          <a:p>
            <a:pPr algn="just"/>
            <a:r>
              <a:rPr lang="en-US" b="1" dirty="0">
                <a:solidFill>
                  <a:schemeClr val="tx1"/>
                </a:solidFill>
              </a:rPr>
              <a:t>Scrum Master: </a:t>
            </a:r>
            <a:r>
              <a:rPr lang="en-US" dirty="0">
                <a:solidFill>
                  <a:schemeClr val="tx1"/>
                </a:solidFill>
              </a:rPr>
              <a:t>Akshar </a:t>
            </a:r>
            <a:r>
              <a:rPr lang="en-US" dirty="0" err="1">
                <a:solidFill>
                  <a:schemeClr val="tx1"/>
                </a:solidFill>
              </a:rPr>
              <a:t>Chanchlani</a:t>
            </a:r>
            <a:r>
              <a:rPr lang="en-US" dirty="0">
                <a:solidFill>
                  <a:schemeClr val="tx1"/>
                </a:solidFill>
              </a:rPr>
              <a:t>  </a:t>
            </a:r>
          </a:p>
          <a:p>
            <a:pPr algn="just"/>
            <a:endParaRPr lang="en-US" dirty="0">
              <a:solidFill>
                <a:schemeClr val="tx1"/>
              </a:solidFill>
            </a:endParaRPr>
          </a:p>
          <a:p>
            <a:pPr algn="just"/>
            <a:r>
              <a:rPr lang="en-US" b="1" dirty="0">
                <a:solidFill>
                  <a:schemeClr val="tx1"/>
                </a:solidFill>
              </a:rPr>
              <a:t>Developers: </a:t>
            </a:r>
            <a:r>
              <a:rPr lang="en-US" dirty="0" err="1">
                <a:solidFill>
                  <a:schemeClr val="tx1"/>
                </a:solidFill>
              </a:rPr>
              <a:t>Abhi</a:t>
            </a:r>
            <a:r>
              <a:rPr lang="en-US" dirty="0">
                <a:solidFill>
                  <a:schemeClr val="tx1"/>
                </a:solidFill>
              </a:rPr>
              <a:t> Patel and Viren </a:t>
            </a:r>
            <a:r>
              <a:rPr lang="en-US" dirty="0" err="1">
                <a:solidFill>
                  <a:schemeClr val="tx1"/>
                </a:solidFill>
              </a:rPr>
              <a:t>Galani</a:t>
            </a:r>
            <a:endParaRPr lang="en-US" dirty="0">
              <a:solidFill>
                <a:schemeClr val="tx1"/>
              </a:solidFill>
            </a:endParaRPr>
          </a:p>
          <a:p>
            <a:pPr algn="just"/>
            <a:endParaRPr lang="en-US" dirty="0">
              <a:solidFill>
                <a:schemeClr val="tx1"/>
              </a:solidFill>
            </a:endParaRPr>
          </a:p>
          <a:p>
            <a:pPr algn="just"/>
            <a:r>
              <a:rPr lang="en-US" b="1" dirty="0">
                <a:solidFill>
                  <a:schemeClr val="tx1"/>
                </a:solidFill>
              </a:rPr>
              <a:t>Testers: </a:t>
            </a:r>
            <a:r>
              <a:rPr lang="en-US" dirty="0" err="1">
                <a:solidFill>
                  <a:schemeClr val="tx1"/>
                </a:solidFill>
              </a:rPr>
              <a:t>Ayush</a:t>
            </a:r>
            <a:r>
              <a:rPr lang="en-US" dirty="0">
                <a:solidFill>
                  <a:schemeClr val="tx1"/>
                </a:solidFill>
              </a:rPr>
              <a:t> Patel, Yash Mistry and </a:t>
            </a:r>
            <a:r>
              <a:rPr lang="en-US" dirty="0" err="1">
                <a:solidFill>
                  <a:schemeClr val="tx1"/>
                </a:solidFill>
              </a:rPr>
              <a:t>Suhas</a:t>
            </a:r>
            <a:r>
              <a:rPr lang="en-US" dirty="0">
                <a:solidFill>
                  <a:schemeClr val="tx1"/>
                </a:solidFill>
              </a:rPr>
              <a:t> Nirmala</a:t>
            </a:r>
          </a:p>
          <a:p>
            <a:pPr algn="just"/>
            <a:endParaRPr lang="en-US" dirty="0">
              <a:solidFill>
                <a:schemeClr val="tx1"/>
              </a:solidFill>
            </a:endParaRPr>
          </a:p>
          <a:p>
            <a:pPr algn="just"/>
            <a:r>
              <a:rPr lang="en-US" b="1" dirty="0">
                <a:solidFill>
                  <a:schemeClr val="tx1"/>
                </a:solidFill>
              </a:rPr>
              <a:t>Date: </a:t>
            </a:r>
            <a:r>
              <a:rPr lang="en-US" dirty="0">
                <a:solidFill>
                  <a:schemeClr val="tx1"/>
                </a:solidFill>
              </a:rPr>
              <a:t>21-04-2024 [Sunday]</a:t>
            </a:r>
          </a:p>
          <a:p>
            <a:pPr algn="just"/>
            <a:endParaRPr lang="en-US" dirty="0">
              <a:solidFill>
                <a:schemeClr val="tx1"/>
              </a:solidFill>
            </a:endParaRPr>
          </a:p>
          <a:p>
            <a:pPr algn="just"/>
            <a:r>
              <a:rPr lang="en-US" b="1" dirty="0">
                <a:solidFill>
                  <a:schemeClr val="tx1"/>
                </a:solidFill>
              </a:rPr>
              <a:t>Course: </a:t>
            </a:r>
            <a:r>
              <a:rPr lang="en-US" dirty="0">
                <a:solidFill>
                  <a:schemeClr val="tx1"/>
                </a:solidFill>
              </a:rPr>
              <a:t>Software Engineering Management and  Development </a:t>
            </a:r>
          </a:p>
          <a:p>
            <a:pPr algn="just"/>
            <a:endParaRPr lang="en-US" dirty="0">
              <a:solidFill>
                <a:schemeClr val="tx1"/>
              </a:solidFill>
            </a:endParaRPr>
          </a:p>
          <a:p>
            <a:pPr algn="just"/>
            <a:r>
              <a:rPr lang="en-US" b="1" dirty="0">
                <a:solidFill>
                  <a:schemeClr val="tx1"/>
                </a:solidFill>
              </a:rPr>
              <a:t>Instructor: </a:t>
            </a:r>
            <a:r>
              <a:rPr lang="en-US" dirty="0" err="1">
                <a:solidFill>
                  <a:schemeClr val="tx1"/>
                </a:solidFill>
              </a:rPr>
              <a:t>Ahemed</a:t>
            </a:r>
            <a:r>
              <a:rPr lang="en-US" dirty="0">
                <a:solidFill>
                  <a:schemeClr val="tx1"/>
                </a:solidFill>
              </a:rPr>
              <a:t> </a:t>
            </a:r>
            <a:r>
              <a:rPr lang="en-US" dirty="0" err="1">
                <a:solidFill>
                  <a:schemeClr val="tx1"/>
                </a:solidFill>
              </a:rPr>
              <a:t>Eissa</a:t>
            </a:r>
            <a:r>
              <a:rPr lang="en-US" dirty="0">
                <a:solidFill>
                  <a:schemeClr val="tx1"/>
                </a:solidFill>
              </a:rPr>
              <a:t> and Adam </a:t>
            </a:r>
            <a:r>
              <a:rPr lang="en-US" dirty="0" err="1">
                <a:solidFill>
                  <a:schemeClr val="tx1"/>
                </a:solidFill>
              </a:rPr>
              <a:t>Philipot</a:t>
            </a:r>
            <a:endParaRPr lang="en-US" dirty="0">
              <a:solidFill>
                <a:schemeClr val="tx1"/>
              </a:solidFill>
            </a:endParaRPr>
          </a:p>
          <a:p>
            <a:pPr algn="just"/>
            <a:endParaRPr lang="en-US" dirty="0">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3"/>
        <p:cNvGrpSpPr/>
        <p:nvPr/>
      </p:nvGrpSpPr>
      <p:grpSpPr>
        <a:xfrm>
          <a:off x="0" y="0"/>
          <a:ext cx="0" cy="0"/>
          <a:chOff x="0" y="0"/>
          <a:chExt cx="0" cy="0"/>
        </a:xfrm>
      </p:grpSpPr>
      <p:sp>
        <p:nvSpPr>
          <p:cNvPr id="1924" name="Google Shape;192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925" name="Google Shape;1925;p29"/>
          <p:cNvSpPr txBox="1">
            <a:spLocks noGrp="1"/>
          </p:cNvSpPr>
          <p:nvPr>
            <p:ph type="title" idx="2"/>
          </p:nvPr>
        </p:nvSpPr>
        <p:spPr>
          <a:xfrm>
            <a:off x="686481" y="1229570"/>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1926" name="Google Shape;1926;p29"/>
          <p:cNvSpPr txBox="1">
            <a:spLocks noGrp="1"/>
          </p:cNvSpPr>
          <p:nvPr>
            <p:ph type="title" idx="3"/>
          </p:nvPr>
        </p:nvSpPr>
        <p:spPr>
          <a:xfrm>
            <a:off x="501325" y="3260275"/>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sp>
        <p:nvSpPr>
          <p:cNvPr id="1927" name="Google Shape;1927;p29"/>
          <p:cNvSpPr txBox="1">
            <a:spLocks noGrp="1"/>
          </p:cNvSpPr>
          <p:nvPr>
            <p:ph type="title" idx="4"/>
          </p:nvPr>
        </p:nvSpPr>
        <p:spPr>
          <a:xfrm>
            <a:off x="2886614" y="1229570"/>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1928" name="Google Shape;1928;p29"/>
          <p:cNvSpPr txBox="1">
            <a:spLocks noGrp="1"/>
          </p:cNvSpPr>
          <p:nvPr>
            <p:ph type="title" idx="5"/>
          </p:nvPr>
        </p:nvSpPr>
        <p:spPr>
          <a:xfrm>
            <a:off x="5308987" y="3329708"/>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07</a:t>
            </a:r>
            <a:endParaRPr dirty="0"/>
          </a:p>
        </p:txBody>
      </p:sp>
      <p:sp>
        <p:nvSpPr>
          <p:cNvPr id="1929" name="Google Shape;1929;p29"/>
          <p:cNvSpPr txBox="1">
            <a:spLocks noGrp="1"/>
          </p:cNvSpPr>
          <p:nvPr>
            <p:ph type="title" idx="6"/>
          </p:nvPr>
        </p:nvSpPr>
        <p:spPr>
          <a:xfrm>
            <a:off x="5271903" y="1229570"/>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1930" name="Google Shape;1930;p29"/>
          <p:cNvSpPr txBox="1">
            <a:spLocks noGrp="1"/>
          </p:cNvSpPr>
          <p:nvPr>
            <p:ph type="title" idx="7"/>
          </p:nvPr>
        </p:nvSpPr>
        <p:spPr>
          <a:xfrm>
            <a:off x="7271300" y="3169191"/>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08</a:t>
            </a:r>
            <a:endParaRPr dirty="0"/>
          </a:p>
        </p:txBody>
      </p:sp>
      <p:sp>
        <p:nvSpPr>
          <p:cNvPr id="1931" name="Google Shape;1931;p29"/>
          <p:cNvSpPr txBox="1">
            <a:spLocks noGrp="1"/>
          </p:cNvSpPr>
          <p:nvPr>
            <p:ph type="subTitle" idx="1"/>
          </p:nvPr>
        </p:nvSpPr>
        <p:spPr>
          <a:xfrm>
            <a:off x="-19131" y="1829908"/>
            <a:ext cx="222571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1932" name="Google Shape;1932;p29"/>
          <p:cNvSpPr txBox="1">
            <a:spLocks noGrp="1"/>
          </p:cNvSpPr>
          <p:nvPr>
            <p:ph type="subTitle" idx="8"/>
          </p:nvPr>
        </p:nvSpPr>
        <p:spPr>
          <a:xfrm>
            <a:off x="2233686" y="1794257"/>
            <a:ext cx="2225711"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Problem &amp; Solution</a:t>
            </a:r>
            <a:endParaRPr dirty="0"/>
          </a:p>
        </p:txBody>
      </p:sp>
      <p:sp>
        <p:nvSpPr>
          <p:cNvPr id="1933" name="Google Shape;1933;p29"/>
          <p:cNvSpPr txBox="1">
            <a:spLocks noGrp="1"/>
          </p:cNvSpPr>
          <p:nvPr>
            <p:ph type="subTitle" idx="9"/>
          </p:nvPr>
        </p:nvSpPr>
        <p:spPr>
          <a:xfrm>
            <a:off x="4486503" y="1811793"/>
            <a:ext cx="23055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Development Insights</a:t>
            </a:r>
            <a:endParaRPr dirty="0"/>
          </a:p>
        </p:txBody>
      </p:sp>
      <p:sp>
        <p:nvSpPr>
          <p:cNvPr id="1934" name="Google Shape;1934;p29"/>
          <p:cNvSpPr txBox="1">
            <a:spLocks noGrp="1"/>
          </p:cNvSpPr>
          <p:nvPr>
            <p:ph type="subTitle" idx="13"/>
          </p:nvPr>
        </p:nvSpPr>
        <p:spPr>
          <a:xfrm>
            <a:off x="6606847" y="1829908"/>
            <a:ext cx="23055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Why Our</a:t>
            </a:r>
          </a:p>
          <a:p>
            <a:pPr marL="0" lvl="0" indent="0" algn="ctr" rtl="0">
              <a:spcBef>
                <a:spcPts val="0"/>
              </a:spcBef>
              <a:spcAft>
                <a:spcPts val="0"/>
              </a:spcAft>
              <a:buNone/>
            </a:pPr>
            <a:r>
              <a:rPr lang="en-GB" dirty="0"/>
              <a:t>EMS?</a:t>
            </a:r>
            <a:endParaRPr dirty="0"/>
          </a:p>
        </p:txBody>
      </p:sp>
      <p:sp>
        <p:nvSpPr>
          <p:cNvPr id="1935" name="Google Shape;1935;p29"/>
          <p:cNvSpPr txBox="1">
            <a:spLocks noGrp="1"/>
          </p:cNvSpPr>
          <p:nvPr>
            <p:ph type="subTitle" idx="14"/>
          </p:nvPr>
        </p:nvSpPr>
        <p:spPr>
          <a:xfrm>
            <a:off x="-98919" y="3675023"/>
            <a:ext cx="2305500" cy="9758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Business and Sales Strategies</a:t>
            </a:r>
            <a:endParaRPr dirty="0"/>
          </a:p>
        </p:txBody>
      </p:sp>
      <p:sp>
        <p:nvSpPr>
          <p:cNvPr id="1936" name="Google Shape;1936;p29"/>
          <p:cNvSpPr txBox="1">
            <a:spLocks noGrp="1"/>
          </p:cNvSpPr>
          <p:nvPr>
            <p:ph type="subTitle" idx="15"/>
          </p:nvPr>
        </p:nvSpPr>
        <p:spPr>
          <a:xfrm>
            <a:off x="6638184" y="3553508"/>
            <a:ext cx="2120344"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Q</a:t>
            </a:r>
            <a:r>
              <a:rPr lang="en" dirty="0"/>
              <a:t> &amp; </a:t>
            </a:r>
            <a:r>
              <a:rPr lang="en" b="1" dirty="0">
                <a:latin typeface="+mj-lt"/>
              </a:rPr>
              <a:t>A</a:t>
            </a:r>
            <a:endParaRPr b="1" dirty="0">
              <a:latin typeface="+mj-lt"/>
            </a:endParaRPr>
          </a:p>
        </p:txBody>
      </p:sp>
      <p:sp>
        <p:nvSpPr>
          <p:cNvPr id="2" name="Google Shape;1926;p29">
            <a:extLst>
              <a:ext uri="{FF2B5EF4-FFF2-40B4-BE49-F238E27FC236}">
                <a16:creationId xmlns:a16="http://schemas.microsoft.com/office/drawing/2014/main" id="{58C31296-7AAF-A278-A1C2-C2E20E426849}"/>
              </a:ext>
            </a:extLst>
          </p:cNvPr>
          <p:cNvSpPr txBox="1">
            <a:spLocks/>
          </p:cNvSpPr>
          <p:nvPr/>
        </p:nvSpPr>
        <p:spPr>
          <a:xfrm>
            <a:off x="7271300" y="1229570"/>
            <a:ext cx="734700" cy="44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1pPr>
            <a:lvl2pPr marR="0" lvl="1"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2pPr>
            <a:lvl3pPr marR="0" lvl="2"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3pPr>
            <a:lvl4pPr marR="0" lvl="3"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4pPr>
            <a:lvl5pPr marR="0" lvl="4"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5pPr>
            <a:lvl6pPr marR="0" lvl="5"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6pPr>
            <a:lvl7pPr marR="0" lvl="6"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7pPr>
            <a:lvl8pPr marR="0" lvl="7"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8pPr>
            <a:lvl9pPr marR="0" lvl="8"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9pPr>
          </a:lstStyle>
          <a:p>
            <a:r>
              <a:rPr lang="en" dirty="0"/>
              <a:t>04</a:t>
            </a:r>
          </a:p>
        </p:txBody>
      </p:sp>
      <p:sp>
        <p:nvSpPr>
          <p:cNvPr id="3" name="Google Shape;1926;p29">
            <a:extLst>
              <a:ext uri="{FF2B5EF4-FFF2-40B4-BE49-F238E27FC236}">
                <a16:creationId xmlns:a16="http://schemas.microsoft.com/office/drawing/2014/main" id="{D602F5DD-7C1F-E344-80CD-0864970F2A4D}"/>
              </a:ext>
            </a:extLst>
          </p:cNvPr>
          <p:cNvSpPr txBox="1">
            <a:spLocks/>
          </p:cNvSpPr>
          <p:nvPr/>
        </p:nvSpPr>
        <p:spPr>
          <a:xfrm>
            <a:off x="2886614" y="3329708"/>
            <a:ext cx="734700" cy="44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1pPr>
            <a:lvl2pPr marR="0" lvl="1"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2pPr>
            <a:lvl3pPr marR="0" lvl="2"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3pPr>
            <a:lvl4pPr marR="0" lvl="3"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4pPr>
            <a:lvl5pPr marR="0" lvl="4"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5pPr>
            <a:lvl6pPr marR="0" lvl="5"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6pPr>
            <a:lvl7pPr marR="0" lvl="6"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7pPr>
            <a:lvl8pPr marR="0" lvl="7"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8pPr>
            <a:lvl9pPr marR="0" lvl="8" algn="l" rtl="0">
              <a:lnSpc>
                <a:spcPct val="100000"/>
              </a:lnSpc>
              <a:spcBef>
                <a:spcPts val="0"/>
              </a:spcBef>
              <a:spcAft>
                <a:spcPts val="0"/>
              </a:spcAft>
              <a:buClr>
                <a:schemeClr val="dk1"/>
              </a:buClr>
              <a:buSzPts val="3000"/>
              <a:buFont typeface="Trispace"/>
              <a:buNone/>
              <a:defRPr sz="3000" b="0" i="0" u="none" strike="noStrike" cap="none">
                <a:solidFill>
                  <a:schemeClr val="dk1"/>
                </a:solidFill>
                <a:latin typeface="Trispace"/>
                <a:ea typeface="Trispace"/>
                <a:cs typeface="Trispace"/>
                <a:sym typeface="Trispace"/>
              </a:defRPr>
            </a:lvl9pPr>
          </a:lstStyle>
          <a:p>
            <a:r>
              <a:rPr lang="en" dirty="0"/>
              <a:t>06</a:t>
            </a:r>
          </a:p>
        </p:txBody>
      </p:sp>
      <p:sp>
        <p:nvSpPr>
          <p:cNvPr id="4" name="Google Shape;1935;p29">
            <a:extLst>
              <a:ext uri="{FF2B5EF4-FFF2-40B4-BE49-F238E27FC236}">
                <a16:creationId xmlns:a16="http://schemas.microsoft.com/office/drawing/2014/main" id="{D48415DE-F2C9-BF88-A746-5E5BD77B1A2D}"/>
              </a:ext>
            </a:extLst>
          </p:cNvPr>
          <p:cNvSpPr txBox="1">
            <a:spLocks/>
          </p:cNvSpPr>
          <p:nvPr/>
        </p:nvSpPr>
        <p:spPr>
          <a:xfrm>
            <a:off x="2253506" y="3707875"/>
            <a:ext cx="1997863" cy="8377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Trispace"/>
                <a:ea typeface="Trispace"/>
                <a:cs typeface="Trispace"/>
                <a:sym typeface="Trispace"/>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dirty="0"/>
              <a:t>Project Reflection </a:t>
            </a:r>
          </a:p>
        </p:txBody>
      </p:sp>
      <p:sp>
        <p:nvSpPr>
          <p:cNvPr id="5" name="Google Shape;1935;p29">
            <a:extLst>
              <a:ext uri="{FF2B5EF4-FFF2-40B4-BE49-F238E27FC236}">
                <a16:creationId xmlns:a16="http://schemas.microsoft.com/office/drawing/2014/main" id="{A4D9124D-832C-6227-FB30-36A047D820F2}"/>
              </a:ext>
            </a:extLst>
          </p:cNvPr>
          <p:cNvSpPr txBox="1">
            <a:spLocks/>
          </p:cNvSpPr>
          <p:nvPr/>
        </p:nvSpPr>
        <p:spPr>
          <a:xfrm>
            <a:off x="4640321" y="3707875"/>
            <a:ext cx="1997863" cy="8377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Trispace"/>
                <a:ea typeface="Trispace"/>
                <a:cs typeface="Trispace"/>
                <a:sym typeface="Trispace"/>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dirty="0"/>
              <a:t>Special</a:t>
            </a:r>
          </a:p>
          <a:p>
            <a:pPr marL="0" indent="0"/>
            <a:r>
              <a:rPr lang="en-US" dirty="0"/>
              <a:t>Offer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40"/>
        <p:cNvGrpSpPr/>
        <p:nvPr/>
      </p:nvGrpSpPr>
      <p:grpSpPr>
        <a:xfrm>
          <a:off x="0" y="0"/>
          <a:ext cx="0" cy="0"/>
          <a:chOff x="0" y="0"/>
          <a:chExt cx="0" cy="0"/>
        </a:xfrm>
      </p:grpSpPr>
      <p:sp>
        <p:nvSpPr>
          <p:cNvPr id="1941" name="Google Shape;1941;p30"/>
          <p:cNvSpPr txBox="1">
            <a:spLocks noGrp="1"/>
          </p:cNvSpPr>
          <p:nvPr>
            <p:ph type="title"/>
          </p:nvPr>
        </p:nvSpPr>
        <p:spPr>
          <a:xfrm>
            <a:off x="713224" y="666187"/>
            <a:ext cx="7832062" cy="91224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is</a:t>
            </a:r>
            <a:br>
              <a:rPr lang="en" dirty="0"/>
            </a:br>
            <a:r>
              <a:rPr lang="en" dirty="0"/>
              <a:t>Employee</a:t>
            </a:r>
            <a:br>
              <a:rPr lang="en" dirty="0"/>
            </a:br>
            <a:r>
              <a:rPr lang="en" dirty="0"/>
              <a:t>System Management?</a:t>
            </a:r>
            <a:endParaRPr dirty="0"/>
          </a:p>
        </p:txBody>
      </p:sp>
      <p:sp>
        <p:nvSpPr>
          <p:cNvPr id="1942" name="Google Shape;1942;p30"/>
          <p:cNvSpPr txBox="1">
            <a:spLocks noGrp="1"/>
          </p:cNvSpPr>
          <p:nvPr>
            <p:ph type="subTitle" idx="1"/>
          </p:nvPr>
        </p:nvSpPr>
        <p:spPr>
          <a:xfrm>
            <a:off x="713225" y="1906912"/>
            <a:ext cx="4871146" cy="3035201"/>
          </a:xfrm>
          <a:prstGeom prst="rect">
            <a:avLst/>
          </a:prstGeom>
        </p:spPr>
        <p:txBody>
          <a:bodyPr spcFirstLastPara="1" wrap="square" lIns="91425" tIns="91425" rIns="91425" bIns="91425" anchor="t" anchorCtr="0">
            <a:noAutofit/>
          </a:bodyPr>
          <a:lstStyle/>
          <a:p>
            <a:pPr marL="285750" indent="-285750" algn="just"/>
            <a:r>
              <a:rPr lang="en-GB" sz="1300" b="1" dirty="0"/>
              <a:t>Employee System Management: </a:t>
            </a:r>
            <a:r>
              <a:rPr lang="en-GB" sz="1250" dirty="0"/>
              <a:t>Stores and manages all employee data such as personal details, job titles, salary information, and employment history.</a:t>
            </a:r>
          </a:p>
          <a:p>
            <a:pPr marL="285750" indent="-285750" algn="just"/>
            <a:endParaRPr lang="en-GB" sz="1250" dirty="0"/>
          </a:p>
          <a:p>
            <a:pPr marL="285750" indent="-285750" algn="just"/>
            <a:r>
              <a:rPr lang="en-GB" sz="1300" b="1" dirty="0"/>
              <a:t>Efficient Data Management: </a:t>
            </a:r>
            <a:r>
              <a:rPr lang="en-GB" sz="1250" dirty="0">
                <a:latin typeface="+mj-lt"/>
              </a:rPr>
              <a:t>Allows adding, updating, and removing employee details quickly and accurately</a:t>
            </a:r>
            <a:r>
              <a:rPr lang="en-GB" sz="1250" b="1" dirty="0"/>
              <a:t>.</a:t>
            </a:r>
          </a:p>
          <a:p>
            <a:pPr marL="285750" indent="-285750" algn="just"/>
            <a:endParaRPr lang="en-GB" sz="1250" b="1" dirty="0"/>
          </a:p>
          <a:p>
            <a:pPr marL="285750" indent="-285750" algn="just"/>
            <a:r>
              <a:rPr lang="en-US" sz="1300" b="1" dirty="0"/>
              <a:t>Streamlined Search Functionality</a:t>
            </a:r>
            <a:r>
              <a:rPr lang="en-US" sz="1250" b="1" dirty="0"/>
              <a:t>:</a:t>
            </a:r>
            <a:r>
              <a:rPr lang="en-GB" sz="1250" b="1" dirty="0"/>
              <a:t> </a:t>
            </a:r>
            <a:r>
              <a:rPr lang="en-GB" sz="1250" dirty="0"/>
              <a:t>Enables fast retrieval of employee information by ID, name, or department for better management oversight.</a:t>
            </a:r>
          </a:p>
          <a:p>
            <a:pPr marL="285750" indent="-285750" algn="just"/>
            <a:endParaRPr lang="en-GB" sz="1250" dirty="0"/>
          </a:p>
          <a:p>
            <a:pPr marL="285750" indent="-285750" algn="just"/>
            <a:r>
              <a:rPr lang="en-US" sz="1300" b="1" dirty="0"/>
              <a:t>Secure Access Controls: </a:t>
            </a:r>
            <a:r>
              <a:rPr lang="en-US" sz="1250" dirty="0"/>
              <a:t>Ensures that sensitive employee data is protected and can only be accessed by authorized personnel.</a:t>
            </a:r>
            <a:endParaRPr sz="1250" dirty="0"/>
          </a:p>
        </p:txBody>
      </p:sp>
      <p:pic>
        <p:nvPicPr>
          <p:cNvPr id="1944" name="Google Shape;1944;p30"/>
          <p:cNvPicPr preferRelativeResize="0"/>
          <p:nvPr/>
        </p:nvPicPr>
        <p:blipFill>
          <a:blip r:embed="rId3">
            <a:alphaModFix/>
          </a:blip>
          <a:stretch>
            <a:fillRect/>
          </a:stretch>
        </p:blipFill>
        <p:spPr>
          <a:xfrm rot="-216397">
            <a:off x="2859590" y="3983214"/>
            <a:ext cx="6257544" cy="1051074"/>
          </a:xfrm>
          <a:prstGeom prst="rect">
            <a:avLst/>
          </a:prstGeom>
          <a:noFill/>
          <a:ln>
            <a:noFill/>
          </a:ln>
        </p:spPr>
      </p:pic>
      <p:pic>
        <p:nvPicPr>
          <p:cNvPr id="12" name="Picture 11" descr="A person sitting in a chair using a computer&#10;&#10;Description automatically generated">
            <a:extLst>
              <a:ext uri="{FF2B5EF4-FFF2-40B4-BE49-F238E27FC236}">
                <a16:creationId xmlns:a16="http://schemas.microsoft.com/office/drawing/2014/main" id="{142C5241-263C-C317-61C5-BC32CF72334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4989286" y="803900"/>
            <a:ext cx="3721788" cy="353569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55"/>
        <p:cNvGrpSpPr/>
        <p:nvPr/>
      </p:nvGrpSpPr>
      <p:grpSpPr>
        <a:xfrm>
          <a:off x="0" y="0"/>
          <a:ext cx="0" cy="0"/>
          <a:chOff x="0" y="0"/>
          <a:chExt cx="0" cy="0"/>
        </a:xfrm>
      </p:grpSpPr>
      <p:sp>
        <p:nvSpPr>
          <p:cNvPr id="1957" name="Google Shape;195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Welcome to ‘6 Coders’ Showcase </a:t>
            </a:r>
            <a:endParaRPr dirty="0"/>
          </a:p>
        </p:txBody>
      </p:sp>
      <p:sp>
        <p:nvSpPr>
          <p:cNvPr id="8" name="TextBox 7">
            <a:extLst>
              <a:ext uri="{FF2B5EF4-FFF2-40B4-BE49-F238E27FC236}">
                <a16:creationId xmlns:a16="http://schemas.microsoft.com/office/drawing/2014/main" id="{BF17126D-6172-A8EE-F709-A2D4DEB13B85}"/>
              </a:ext>
            </a:extLst>
          </p:cNvPr>
          <p:cNvSpPr txBox="1"/>
          <p:nvPr/>
        </p:nvSpPr>
        <p:spPr>
          <a:xfrm>
            <a:off x="648980" y="1805940"/>
            <a:ext cx="4766399" cy="2139047"/>
          </a:xfrm>
          <a:prstGeom prst="rect">
            <a:avLst/>
          </a:prstGeom>
          <a:noFill/>
        </p:spPr>
        <p:txBody>
          <a:bodyPr wrap="square" rtlCol="0">
            <a:spAutoFit/>
          </a:bodyPr>
          <a:lstStyle/>
          <a:p>
            <a:pPr algn="just"/>
            <a:r>
              <a:rPr lang="en-US" b="1" dirty="0">
                <a:solidFill>
                  <a:schemeClr val="tx1"/>
                </a:solidFill>
              </a:rPr>
              <a:t>About ‘6 Coders’ Showcase: </a:t>
            </a:r>
            <a:r>
              <a:rPr lang="en-US" sz="1100" dirty="0">
                <a:solidFill>
                  <a:schemeClr val="tx1"/>
                </a:solidFill>
              </a:rPr>
              <a:t>A dynamic team of six students including 2 dynamic coders, 3 testers and a Scrum master collaboratively created robust  software solution.</a:t>
            </a:r>
            <a:endParaRPr lang="en-US" sz="1100" b="1" dirty="0">
              <a:solidFill>
                <a:schemeClr val="tx1"/>
              </a:solidFill>
            </a:endParaRPr>
          </a:p>
          <a:p>
            <a:endParaRPr lang="en-US" b="1" dirty="0">
              <a:solidFill>
                <a:schemeClr val="tx1"/>
              </a:solidFill>
            </a:endParaRPr>
          </a:p>
          <a:p>
            <a:pPr algn="just"/>
            <a:r>
              <a:rPr lang="en-US" b="1" dirty="0">
                <a:solidFill>
                  <a:schemeClr val="tx1"/>
                </a:solidFill>
              </a:rPr>
              <a:t>Our Project Vison: </a:t>
            </a:r>
            <a:r>
              <a:rPr lang="en-US" sz="1100" dirty="0">
                <a:solidFill>
                  <a:schemeClr val="tx1"/>
                </a:solidFill>
              </a:rPr>
              <a:t>To develop an Employee System Management that streamlines HR processes using the advanced C++ programming, supported by agile practices and Azure </a:t>
            </a:r>
            <a:r>
              <a:rPr lang="en-US" sz="1100" dirty="0" err="1">
                <a:solidFill>
                  <a:schemeClr val="tx1"/>
                </a:solidFill>
              </a:rPr>
              <a:t>Devops</a:t>
            </a:r>
            <a:r>
              <a:rPr lang="en-US" sz="1100" dirty="0">
                <a:solidFill>
                  <a:schemeClr val="tx1"/>
                </a:solidFill>
              </a:rPr>
              <a:t> for project management.</a:t>
            </a:r>
          </a:p>
          <a:p>
            <a:endParaRPr lang="en-US" sz="1100" dirty="0">
              <a:solidFill>
                <a:schemeClr val="tx1"/>
              </a:solidFill>
            </a:endParaRPr>
          </a:p>
          <a:p>
            <a:pPr algn="just"/>
            <a:r>
              <a:rPr lang="en-US" b="1" dirty="0">
                <a:solidFill>
                  <a:schemeClr val="tx1"/>
                </a:solidFill>
              </a:rPr>
              <a:t>Role of scrum master: </a:t>
            </a:r>
            <a:r>
              <a:rPr lang="en-US" sz="1100" dirty="0">
                <a:solidFill>
                  <a:schemeClr val="tx1"/>
                </a:solidFill>
              </a:rPr>
              <a:t>Facilitating team collaboration, maintaining the scrum framework and ensuring seamless task management through Azure </a:t>
            </a:r>
            <a:r>
              <a:rPr lang="en-US" sz="1100" dirty="0" err="1">
                <a:solidFill>
                  <a:schemeClr val="tx1"/>
                </a:solidFill>
              </a:rPr>
              <a:t>Devops</a:t>
            </a:r>
            <a:r>
              <a:rPr lang="en-US" sz="1100" dirty="0">
                <a:solidFill>
                  <a:schemeClr val="tx1"/>
                </a:solidFill>
              </a:rPr>
              <a:t>.</a:t>
            </a:r>
            <a:endParaRPr lang="en-US" b="1" dirty="0">
              <a:solidFill>
                <a:schemeClr val="tx1"/>
              </a:solidFill>
            </a:endParaRPr>
          </a:p>
        </p:txBody>
      </p:sp>
      <p:pic>
        <p:nvPicPr>
          <p:cNvPr id="9" name="Google Shape;1943;p30">
            <a:extLst>
              <a:ext uri="{FF2B5EF4-FFF2-40B4-BE49-F238E27FC236}">
                <a16:creationId xmlns:a16="http://schemas.microsoft.com/office/drawing/2014/main" id="{927564D8-CB41-E4C9-2F49-2A596AA45EEA}"/>
              </a:ext>
            </a:extLst>
          </p:cNvPr>
          <p:cNvPicPr preferRelativeResize="0">
            <a:picLocks/>
          </p:cNvPicPr>
          <p:nvPr/>
        </p:nvPicPr>
        <p:blipFill>
          <a:blip r:embed="rId3"/>
          <a:srcRect l="17669" r="17669"/>
          <a:stretch/>
        </p:blipFill>
        <p:spPr>
          <a:xfrm>
            <a:off x="5575176" y="1271849"/>
            <a:ext cx="3213717" cy="323800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64"/>
        <p:cNvGrpSpPr/>
        <p:nvPr/>
      </p:nvGrpSpPr>
      <p:grpSpPr>
        <a:xfrm>
          <a:off x="0" y="0"/>
          <a:ext cx="0" cy="0"/>
          <a:chOff x="0" y="0"/>
          <a:chExt cx="0" cy="0"/>
        </a:xfrm>
      </p:grpSpPr>
      <p:sp>
        <p:nvSpPr>
          <p:cNvPr id="1965" name="Google Shape;1965;p33"/>
          <p:cNvSpPr txBox="1">
            <a:spLocks noGrp="1"/>
          </p:cNvSpPr>
          <p:nvPr>
            <p:ph type="title"/>
          </p:nvPr>
        </p:nvSpPr>
        <p:spPr>
          <a:xfrm>
            <a:off x="713695" y="42727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ECECEC"/>
                </a:solidFill>
                <a:effectLst/>
                <a:latin typeface="Söhne"/>
              </a:rPr>
              <a:t>How can modern HR departments overcome the common hurdles they face?</a:t>
            </a:r>
            <a:endParaRPr dirty="0"/>
          </a:p>
        </p:txBody>
      </p:sp>
      <p:sp>
        <p:nvSpPr>
          <p:cNvPr id="11" name="TextBox 10">
            <a:extLst>
              <a:ext uri="{FF2B5EF4-FFF2-40B4-BE49-F238E27FC236}">
                <a16:creationId xmlns:a16="http://schemas.microsoft.com/office/drawing/2014/main" id="{EA1EC2BA-79EC-E490-6730-9B9376B63645}"/>
              </a:ext>
            </a:extLst>
          </p:cNvPr>
          <p:cNvSpPr txBox="1"/>
          <p:nvPr/>
        </p:nvSpPr>
        <p:spPr>
          <a:xfrm>
            <a:off x="713695" y="1663809"/>
            <a:ext cx="6689324" cy="1815882"/>
          </a:xfrm>
          <a:prstGeom prst="rect">
            <a:avLst/>
          </a:prstGeom>
          <a:noFill/>
        </p:spPr>
        <p:txBody>
          <a:bodyPr wrap="square">
            <a:spAutoFit/>
          </a:bodyPr>
          <a:lstStyle/>
          <a:p>
            <a:pPr marL="285750" indent="-285750" algn="just">
              <a:buClr>
                <a:schemeClr val="tx1"/>
              </a:buClr>
              <a:buFont typeface="Arial" panose="020B0604020202020204" pitchFamily="34" charset="0"/>
              <a:buChar char="•"/>
            </a:pPr>
            <a:r>
              <a:rPr lang="en-US" b="0" i="0" dirty="0">
                <a:solidFill>
                  <a:srgbClr val="ECECEC"/>
                </a:solidFill>
                <a:effectLst/>
                <a:latin typeface="Söhne"/>
              </a:rPr>
              <a:t>Keeping employee information organized and in one place can be tricky.</a:t>
            </a:r>
          </a:p>
          <a:p>
            <a:pPr algn="just">
              <a:buClr>
                <a:schemeClr val="tx1"/>
              </a:buClr>
              <a:buFont typeface="Arial" panose="020B0604020202020204" pitchFamily="34" charset="0"/>
              <a:buChar char="•"/>
            </a:pPr>
            <a:endParaRPr lang="en-US" b="0" i="0" dirty="0">
              <a:solidFill>
                <a:srgbClr val="ECECEC"/>
              </a:solidFill>
              <a:effectLst/>
              <a:latin typeface="Söhne"/>
            </a:endParaRPr>
          </a:p>
          <a:p>
            <a:pPr marL="342900" indent="-342900" algn="just">
              <a:buClr>
                <a:schemeClr val="tx1"/>
              </a:buClr>
              <a:buFont typeface="Arial" panose="020B0604020202020204" pitchFamily="34" charset="0"/>
              <a:buChar char="•"/>
            </a:pPr>
            <a:r>
              <a:rPr lang="en-US" b="0" i="0" dirty="0">
                <a:solidFill>
                  <a:srgbClr val="ECECEC"/>
                </a:solidFill>
                <a:effectLst/>
                <a:latin typeface="Söhne"/>
              </a:rPr>
              <a:t>Handling employee details by hand is slow and often leads to mistakes.</a:t>
            </a:r>
          </a:p>
          <a:p>
            <a:pPr marL="342900" indent="-342900" algn="just">
              <a:buClr>
                <a:schemeClr val="tx1"/>
              </a:buClr>
              <a:buFont typeface="Arial" panose="020B0604020202020204" pitchFamily="34" charset="0"/>
              <a:buChar char="•"/>
            </a:pPr>
            <a:endParaRPr lang="en-US" dirty="0">
              <a:solidFill>
                <a:srgbClr val="ECECEC"/>
              </a:solidFill>
              <a:latin typeface="Söhne"/>
            </a:endParaRPr>
          </a:p>
          <a:p>
            <a:pPr marL="342900" indent="-342900" algn="just">
              <a:buClr>
                <a:schemeClr val="tx1"/>
              </a:buClr>
              <a:buFont typeface="Arial" panose="020B0604020202020204" pitchFamily="34" charset="0"/>
              <a:buChar char="•"/>
            </a:pPr>
            <a:r>
              <a:rPr lang="en-US" b="0" i="0" dirty="0">
                <a:solidFill>
                  <a:srgbClr val="ECECEC"/>
                </a:solidFill>
                <a:effectLst/>
                <a:latin typeface="Söhne"/>
              </a:rPr>
              <a:t>It’s tough to keep track of how well each employee is doing at their job.</a:t>
            </a:r>
          </a:p>
          <a:p>
            <a:pPr marL="342900" indent="-342900" algn="just">
              <a:buClr>
                <a:schemeClr val="tx1"/>
              </a:buClr>
              <a:buFont typeface="Arial" panose="020B0604020202020204" pitchFamily="34" charset="0"/>
              <a:buChar char="•"/>
            </a:pPr>
            <a:endParaRPr lang="en-US" dirty="0">
              <a:solidFill>
                <a:srgbClr val="ECECEC"/>
              </a:solidFill>
              <a:latin typeface="Söhne"/>
            </a:endParaRPr>
          </a:p>
          <a:p>
            <a:pPr marL="342900" indent="-342900" algn="just">
              <a:buClr>
                <a:schemeClr val="tx1"/>
              </a:buClr>
              <a:buFont typeface="Arial" panose="020B0604020202020204" pitchFamily="34" charset="0"/>
              <a:buChar char="•"/>
            </a:pPr>
            <a:r>
              <a:rPr lang="en-US" b="0" i="0" dirty="0">
                <a:solidFill>
                  <a:srgbClr val="ECECEC"/>
                </a:solidFill>
                <a:effectLst/>
                <a:latin typeface="Söhne"/>
              </a:rPr>
              <a:t>It’s hard for companies to make smart decisions without easy access to up-to-date employee info.</a:t>
            </a:r>
          </a:p>
        </p:txBody>
      </p:sp>
      <p:sp>
        <p:nvSpPr>
          <p:cNvPr id="13" name="TextBox 12">
            <a:extLst>
              <a:ext uri="{FF2B5EF4-FFF2-40B4-BE49-F238E27FC236}">
                <a16:creationId xmlns:a16="http://schemas.microsoft.com/office/drawing/2014/main" id="{87CD5328-D456-31FB-F484-222D23175A73}"/>
              </a:ext>
            </a:extLst>
          </p:cNvPr>
          <p:cNvSpPr txBox="1"/>
          <p:nvPr/>
        </p:nvSpPr>
        <p:spPr>
          <a:xfrm>
            <a:off x="713695" y="3664326"/>
            <a:ext cx="7329474" cy="954107"/>
          </a:xfrm>
          <a:prstGeom prst="rect">
            <a:avLst/>
          </a:prstGeom>
          <a:noFill/>
        </p:spPr>
        <p:txBody>
          <a:bodyPr wrap="square">
            <a:spAutoFit/>
          </a:bodyPr>
          <a:lstStyle/>
          <a:p>
            <a:pPr algn="just"/>
            <a:r>
              <a:rPr lang="en-US" b="0" i="0" dirty="0">
                <a:solidFill>
                  <a:srgbClr val="ECECEC"/>
                </a:solidFill>
                <a:effectLst/>
                <a:latin typeface="Söhne"/>
              </a:rPr>
              <a:t>Our Employee Management System streamlines HR tasks, enhancing operational efficiency and reducing errors. It provides immediate access to organized employee data, supporting informed decision-making. This leads to a smoother, more effective company operation, fostering better overall performance.</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75"/>
        <p:cNvGrpSpPr/>
        <p:nvPr/>
      </p:nvGrpSpPr>
      <p:grpSpPr>
        <a:xfrm>
          <a:off x="0" y="0"/>
          <a:ext cx="0" cy="0"/>
          <a:chOff x="0" y="0"/>
          <a:chExt cx="0" cy="0"/>
        </a:xfrm>
      </p:grpSpPr>
      <p:sp>
        <p:nvSpPr>
          <p:cNvPr id="1977" name="Google Shape;1977;p34"/>
          <p:cNvSpPr txBox="1">
            <a:spLocks noGrp="1"/>
          </p:cNvSpPr>
          <p:nvPr>
            <p:ph type="title"/>
          </p:nvPr>
        </p:nvSpPr>
        <p:spPr>
          <a:xfrm>
            <a:off x="3525344" y="289222"/>
            <a:ext cx="561865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Our Agile Solution: EMS</a:t>
            </a:r>
            <a:endParaRPr sz="2400" dirty="0"/>
          </a:p>
        </p:txBody>
      </p:sp>
      <p:pic>
        <p:nvPicPr>
          <p:cNvPr id="26" name="Picture 25" descr="A person sitting with their hands on their face&#10;&#10;Description automatically generated">
            <a:extLst>
              <a:ext uri="{FF2B5EF4-FFF2-40B4-BE49-F238E27FC236}">
                <a16:creationId xmlns:a16="http://schemas.microsoft.com/office/drawing/2014/main" id="{F05003A5-D6E8-9D55-9CB7-5535DD34448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18753" y="1204589"/>
            <a:ext cx="3499305" cy="2734321"/>
          </a:xfrm>
          <a:prstGeom prst="rect">
            <a:avLst/>
          </a:prstGeom>
        </p:spPr>
      </p:pic>
      <p:sp>
        <p:nvSpPr>
          <p:cNvPr id="28" name="TextBox 27">
            <a:extLst>
              <a:ext uri="{FF2B5EF4-FFF2-40B4-BE49-F238E27FC236}">
                <a16:creationId xmlns:a16="http://schemas.microsoft.com/office/drawing/2014/main" id="{3F3986DD-238E-C252-7DF1-A9ACF950747A}"/>
              </a:ext>
            </a:extLst>
          </p:cNvPr>
          <p:cNvSpPr txBox="1"/>
          <p:nvPr/>
        </p:nvSpPr>
        <p:spPr>
          <a:xfrm>
            <a:off x="2552329" y="1093224"/>
            <a:ext cx="5584055" cy="292388"/>
          </a:xfrm>
          <a:prstGeom prst="rect">
            <a:avLst/>
          </a:prstGeom>
          <a:noFill/>
        </p:spPr>
        <p:txBody>
          <a:bodyPr wrap="square" rtlCol="0">
            <a:spAutoFit/>
          </a:bodyPr>
          <a:lstStyle/>
          <a:p>
            <a:pPr marL="342900" indent="-342900">
              <a:buClr>
                <a:schemeClr val="tx1"/>
              </a:buClr>
              <a:buFont typeface="+mj-lt"/>
              <a:buAutoNum type="arabicPeriod"/>
            </a:pPr>
            <a:r>
              <a:rPr lang="en-US" sz="1300" b="1" dirty="0">
                <a:solidFill>
                  <a:schemeClr val="tx1"/>
                </a:solidFill>
              </a:rPr>
              <a:t>Development  Approach:</a:t>
            </a:r>
          </a:p>
        </p:txBody>
      </p:sp>
      <p:sp>
        <p:nvSpPr>
          <p:cNvPr id="30" name="TextBox 29">
            <a:extLst>
              <a:ext uri="{FF2B5EF4-FFF2-40B4-BE49-F238E27FC236}">
                <a16:creationId xmlns:a16="http://schemas.microsoft.com/office/drawing/2014/main" id="{81AD1104-7CA6-A767-3079-336CBF5C5E25}"/>
              </a:ext>
            </a:extLst>
          </p:cNvPr>
          <p:cNvSpPr txBox="1"/>
          <p:nvPr/>
        </p:nvSpPr>
        <p:spPr>
          <a:xfrm>
            <a:off x="2787586" y="1447636"/>
            <a:ext cx="5273336" cy="1631216"/>
          </a:xfrm>
          <a:prstGeom prst="rect">
            <a:avLst/>
          </a:prstGeom>
          <a:noFill/>
        </p:spPr>
        <p:txBody>
          <a:bodyPr wrap="square" rtlCol="0">
            <a:spAutoFit/>
          </a:bodyPr>
          <a:lstStyle/>
          <a:p>
            <a:pPr marL="342900" indent="-342900">
              <a:buClr>
                <a:schemeClr val="tx1"/>
              </a:buClr>
              <a:buFont typeface="Arial" panose="020B0604020202020204" pitchFamily="34" charset="0"/>
              <a:buChar char="•"/>
            </a:pPr>
            <a:r>
              <a:rPr lang="en-US" sz="1200" b="1" dirty="0">
                <a:solidFill>
                  <a:schemeClr val="tx1"/>
                </a:solidFill>
              </a:rPr>
              <a:t>Iterative Development</a:t>
            </a:r>
            <a:r>
              <a:rPr lang="en-US" dirty="0">
                <a:solidFill>
                  <a:schemeClr val="tx1"/>
                </a:solidFill>
              </a:rPr>
              <a:t>: </a:t>
            </a:r>
            <a:r>
              <a:rPr lang="en-US" sz="1200" b="0" i="0" dirty="0">
                <a:solidFill>
                  <a:srgbClr val="ECECEC"/>
                </a:solidFill>
                <a:effectLst/>
                <a:latin typeface="Söhne"/>
              </a:rPr>
              <a:t>We built our EMS in stages, allowing us to test and refine each part before moving on to the next. This approach ensured that we could adapt quickly to any changes or new requirements we encountered</a:t>
            </a:r>
            <a:r>
              <a:rPr lang="en-US" b="0" i="0" dirty="0">
                <a:solidFill>
                  <a:srgbClr val="ECECEC"/>
                </a:solidFill>
                <a:effectLst/>
                <a:latin typeface="Söhne"/>
              </a:rPr>
              <a:t>.</a:t>
            </a:r>
          </a:p>
          <a:p>
            <a:pPr marL="342900" indent="-342900">
              <a:buClr>
                <a:schemeClr val="tx1"/>
              </a:buClr>
              <a:buFont typeface="Arial" panose="020B0604020202020204" pitchFamily="34" charset="0"/>
              <a:buChar char="•"/>
            </a:pPr>
            <a:r>
              <a:rPr lang="en-US" sz="1200" b="1" dirty="0">
                <a:solidFill>
                  <a:srgbClr val="ECECEC"/>
                </a:solidFill>
                <a:latin typeface="+mn-lt"/>
              </a:rPr>
              <a:t>Team collaboration: </a:t>
            </a:r>
            <a:r>
              <a:rPr lang="en-US" sz="1200" b="0" i="0" dirty="0">
                <a:solidFill>
                  <a:srgbClr val="ECECEC"/>
                </a:solidFill>
                <a:effectLst/>
                <a:latin typeface="Söhne"/>
              </a:rPr>
              <a:t>Our team worked closely together and with potential users to ensure the system met real-world needs. Regular meetings and updates helped keep everyone aligned and allowed for immediate feedback</a:t>
            </a:r>
            <a:r>
              <a:rPr lang="en-US" sz="1100" b="0" i="0" dirty="0">
                <a:solidFill>
                  <a:srgbClr val="ECECEC"/>
                </a:solidFill>
                <a:effectLst/>
                <a:latin typeface="Söhne"/>
              </a:rPr>
              <a:t>.</a:t>
            </a:r>
            <a:endParaRPr lang="en-US" sz="1200" b="1" dirty="0">
              <a:solidFill>
                <a:schemeClr val="tx1"/>
              </a:solidFill>
              <a:latin typeface="+mn-lt"/>
            </a:endParaRPr>
          </a:p>
        </p:txBody>
      </p:sp>
      <p:sp>
        <p:nvSpPr>
          <p:cNvPr id="31" name="TextBox 30">
            <a:extLst>
              <a:ext uri="{FF2B5EF4-FFF2-40B4-BE49-F238E27FC236}">
                <a16:creationId xmlns:a16="http://schemas.microsoft.com/office/drawing/2014/main" id="{7D414103-160A-9B8C-C456-CC68F7DACF1D}"/>
              </a:ext>
            </a:extLst>
          </p:cNvPr>
          <p:cNvSpPr txBox="1"/>
          <p:nvPr/>
        </p:nvSpPr>
        <p:spPr>
          <a:xfrm>
            <a:off x="2561206" y="3140876"/>
            <a:ext cx="5584055" cy="292388"/>
          </a:xfrm>
          <a:prstGeom prst="rect">
            <a:avLst/>
          </a:prstGeom>
          <a:noFill/>
        </p:spPr>
        <p:txBody>
          <a:bodyPr wrap="square" rtlCol="0">
            <a:spAutoFit/>
          </a:bodyPr>
          <a:lstStyle/>
          <a:p>
            <a:pPr>
              <a:buClr>
                <a:schemeClr val="tx1"/>
              </a:buClr>
            </a:pPr>
            <a:r>
              <a:rPr lang="en-US" sz="1300" b="1" dirty="0">
                <a:solidFill>
                  <a:schemeClr val="tx1"/>
                </a:solidFill>
              </a:rPr>
              <a:t>2. Core Features: </a:t>
            </a:r>
          </a:p>
        </p:txBody>
      </p:sp>
      <p:sp>
        <p:nvSpPr>
          <p:cNvPr id="32" name="TextBox 31">
            <a:extLst>
              <a:ext uri="{FF2B5EF4-FFF2-40B4-BE49-F238E27FC236}">
                <a16:creationId xmlns:a16="http://schemas.microsoft.com/office/drawing/2014/main" id="{3B4008C6-31F1-768E-BD73-BE1C800E759F}"/>
              </a:ext>
            </a:extLst>
          </p:cNvPr>
          <p:cNvSpPr txBox="1"/>
          <p:nvPr/>
        </p:nvSpPr>
        <p:spPr>
          <a:xfrm>
            <a:off x="2787586" y="3475258"/>
            <a:ext cx="5273336" cy="1261884"/>
          </a:xfrm>
          <a:prstGeom prst="rect">
            <a:avLst/>
          </a:prstGeom>
          <a:noFill/>
        </p:spPr>
        <p:txBody>
          <a:bodyPr wrap="square" rtlCol="0">
            <a:spAutoFit/>
          </a:bodyPr>
          <a:lstStyle/>
          <a:p>
            <a:pPr marL="342900" indent="-342900">
              <a:buClr>
                <a:schemeClr val="tx1"/>
              </a:buClr>
              <a:buFont typeface="Arial" panose="020B0604020202020204" pitchFamily="34" charset="0"/>
              <a:buChar char="•"/>
            </a:pPr>
            <a:r>
              <a:rPr lang="en-US" sz="1200" b="1" i="0" dirty="0">
                <a:solidFill>
                  <a:srgbClr val="ECECEC"/>
                </a:solidFill>
                <a:effectLst/>
                <a:latin typeface="+mn-lt"/>
              </a:rPr>
              <a:t>Add/Edit/Remove Employees: </a:t>
            </a:r>
            <a:r>
              <a:rPr lang="en-US" sz="1200" b="0" i="0" dirty="0">
                <a:solidFill>
                  <a:srgbClr val="ECECEC"/>
                </a:solidFill>
                <a:effectLst/>
                <a:latin typeface="Söhne"/>
              </a:rPr>
              <a:t>Easily manage employee information with options to add new employees, update existing details, or remove employees from the system</a:t>
            </a:r>
            <a:r>
              <a:rPr lang="en-US" sz="1600" b="0" i="0" dirty="0">
                <a:solidFill>
                  <a:srgbClr val="ECECEC"/>
                </a:solidFill>
                <a:effectLst/>
                <a:latin typeface="Söhne"/>
              </a:rPr>
              <a:t>.</a:t>
            </a:r>
          </a:p>
          <a:p>
            <a:pPr marL="342900" indent="-342900">
              <a:buClr>
                <a:schemeClr val="tx1"/>
              </a:buClr>
              <a:buFont typeface="Arial" panose="020B0604020202020204" pitchFamily="34" charset="0"/>
              <a:buChar char="•"/>
            </a:pPr>
            <a:r>
              <a:rPr lang="en-US" sz="1200" b="1" i="0" dirty="0">
                <a:solidFill>
                  <a:srgbClr val="ECECEC"/>
                </a:solidFill>
                <a:effectLst/>
                <a:latin typeface="+mn-lt"/>
              </a:rPr>
              <a:t>Search Employee Database</a:t>
            </a:r>
            <a:r>
              <a:rPr lang="en-US" sz="1200" b="0" i="0" dirty="0">
                <a:solidFill>
                  <a:srgbClr val="ECECEC"/>
                </a:solidFill>
                <a:effectLst/>
                <a:latin typeface="+mn-lt"/>
              </a:rPr>
              <a:t>: </a:t>
            </a:r>
            <a:r>
              <a:rPr lang="en-US" sz="1200" b="0" i="0" dirty="0">
                <a:solidFill>
                  <a:srgbClr val="ECECEC"/>
                </a:solidFill>
                <a:effectLst/>
                <a:latin typeface="Söhne"/>
              </a:rPr>
              <a:t>Access a complete overview of all employee information in one place, which simplifies HR tasks and aids in decision-making.</a:t>
            </a:r>
            <a:endParaRPr lang="en-US" sz="1200" b="1" dirty="0">
              <a:solidFill>
                <a:schemeClr val="tx1"/>
              </a:solidFill>
              <a:latin typeface="+mn-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8"/>
        <p:cNvGrpSpPr/>
        <p:nvPr/>
      </p:nvGrpSpPr>
      <p:grpSpPr>
        <a:xfrm>
          <a:off x="0" y="0"/>
          <a:ext cx="0" cy="0"/>
          <a:chOff x="0" y="0"/>
          <a:chExt cx="0" cy="0"/>
        </a:xfrm>
      </p:grpSpPr>
      <p:sp>
        <p:nvSpPr>
          <p:cNvPr id="34" name="Google Shape;1977;p34">
            <a:extLst>
              <a:ext uri="{FF2B5EF4-FFF2-40B4-BE49-F238E27FC236}">
                <a16:creationId xmlns:a16="http://schemas.microsoft.com/office/drawing/2014/main" id="{2087079F-29D2-BC81-B5CE-276F0E8CA656}"/>
              </a:ext>
            </a:extLst>
          </p:cNvPr>
          <p:cNvSpPr txBox="1">
            <a:spLocks noGrp="1"/>
          </p:cNvSpPr>
          <p:nvPr>
            <p:ph type="title"/>
          </p:nvPr>
        </p:nvSpPr>
        <p:spPr>
          <a:xfrm>
            <a:off x="2667740" y="348536"/>
            <a:ext cx="561865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Our Agile Solution: EMS</a:t>
            </a:r>
            <a:endParaRPr sz="2400" dirty="0"/>
          </a:p>
        </p:txBody>
      </p:sp>
      <p:pic>
        <p:nvPicPr>
          <p:cNvPr id="35" name="Picture 34" descr="A person sitting with their hands on their face&#10;&#10;Description automatically generated">
            <a:extLst>
              <a:ext uri="{FF2B5EF4-FFF2-40B4-BE49-F238E27FC236}">
                <a16:creationId xmlns:a16="http://schemas.microsoft.com/office/drawing/2014/main" id="{0A190504-CD53-768E-A0E7-803DC94750B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74365" y="1023568"/>
            <a:ext cx="3499305" cy="2734321"/>
          </a:xfrm>
          <a:prstGeom prst="rect">
            <a:avLst/>
          </a:prstGeom>
        </p:spPr>
      </p:pic>
      <p:sp>
        <p:nvSpPr>
          <p:cNvPr id="36" name="TextBox 35">
            <a:extLst>
              <a:ext uri="{FF2B5EF4-FFF2-40B4-BE49-F238E27FC236}">
                <a16:creationId xmlns:a16="http://schemas.microsoft.com/office/drawing/2014/main" id="{D8BF3E7E-AA18-01D0-5BF1-81945ADB52A4}"/>
              </a:ext>
            </a:extLst>
          </p:cNvPr>
          <p:cNvSpPr txBox="1"/>
          <p:nvPr/>
        </p:nvSpPr>
        <p:spPr>
          <a:xfrm>
            <a:off x="2667740" y="1391603"/>
            <a:ext cx="5584055" cy="292388"/>
          </a:xfrm>
          <a:prstGeom prst="rect">
            <a:avLst/>
          </a:prstGeom>
          <a:noFill/>
        </p:spPr>
        <p:txBody>
          <a:bodyPr wrap="square" rtlCol="0">
            <a:spAutoFit/>
          </a:bodyPr>
          <a:lstStyle/>
          <a:p>
            <a:pPr>
              <a:buClr>
                <a:schemeClr val="tx1"/>
              </a:buClr>
            </a:pPr>
            <a:r>
              <a:rPr lang="en-US" sz="1300" b="1" dirty="0">
                <a:solidFill>
                  <a:schemeClr val="tx1"/>
                </a:solidFill>
              </a:rPr>
              <a:t>3.    Advantage of Agile EMS:</a:t>
            </a:r>
          </a:p>
        </p:txBody>
      </p:sp>
      <p:sp>
        <p:nvSpPr>
          <p:cNvPr id="37" name="TextBox 36">
            <a:extLst>
              <a:ext uri="{FF2B5EF4-FFF2-40B4-BE49-F238E27FC236}">
                <a16:creationId xmlns:a16="http://schemas.microsoft.com/office/drawing/2014/main" id="{F63BFF7D-B2FD-149D-AC8C-4DD9778507C9}"/>
              </a:ext>
            </a:extLst>
          </p:cNvPr>
          <p:cNvSpPr txBox="1"/>
          <p:nvPr/>
        </p:nvSpPr>
        <p:spPr>
          <a:xfrm>
            <a:off x="2823096" y="1845637"/>
            <a:ext cx="5752733" cy="1877437"/>
          </a:xfrm>
          <a:prstGeom prst="rect">
            <a:avLst/>
          </a:prstGeom>
          <a:noFill/>
        </p:spPr>
        <p:txBody>
          <a:bodyPr wrap="square" rtlCol="0">
            <a:spAutoFit/>
          </a:bodyPr>
          <a:lstStyle/>
          <a:p>
            <a:pPr marL="285750" indent="-285750" algn="l">
              <a:buClr>
                <a:schemeClr val="tx1"/>
              </a:buClr>
              <a:buFont typeface="Arial" panose="020B0604020202020204" pitchFamily="34" charset="0"/>
              <a:buChar char="•"/>
            </a:pPr>
            <a:r>
              <a:rPr lang="en-US" sz="1200" b="1" i="0" dirty="0">
                <a:solidFill>
                  <a:srgbClr val="ECECEC"/>
                </a:solidFill>
                <a:effectLst/>
                <a:latin typeface="+mj-lt"/>
              </a:rPr>
              <a:t>Flexibility</a:t>
            </a:r>
            <a:r>
              <a:rPr lang="en-US" sz="1200" i="0" dirty="0">
                <a:solidFill>
                  <a:srgbClr val="ECECEC"/>
                </a:solidFill>
                <a:effectLst/>
                <a:latin typeface="+mj-lt"/>
              </a:rPr>
              <a:t>:</a:t>
            </a:r>
            <a:r>
              <a:rPr lang="en-US" sz="1600" b="0" i="0" dirty="0">
                <a:solidFill>
                  <a:srgbClr val="ECECEC"/>
                </a:solidFill>
                <a:effectLst/>
                <a:latin typeface="+mj-lt"/>
              </a:rPr>
              <a:t> </a:t>
            </a:r>
            <a:r>
              <a:rPr lang="en-US" sz="1200" b="0" i="0" dirty="0">
                <a:solidFill>
                  <a:srgbClr val="ECECEC"/>
                </a:solidFill>
                <a:effectLst/>
                <a:latin typeface="Söhne"/>
              </a:rPr>
              <a:t>Our agile development process means the EMS can evolve with the company's needs, ensuring long-term usability.</a:t>
            </a:r>
          </a:p>
          <a:p>
            <a:pPr marL="285750" indent="-285750" algn="l">
              <a:buClr>
                <a:schemeClr val="tx1"/>
              </a:buClr>
              <a:buFont typeface="Arial" panose="020B0604020202020204" pitchFamily="34" charset="0"/>
              <a:buChar char="•"/>
            </a:pPr>
            <a:endParaRPr lang="en-US" sz="1200" dirty="0">
              <a:solidFill>
                <a:srgbClr val="ECECEC"/>
              </a:solidFill>
              <a:latin typeface="Söhne"/>
            </a:endParaRPr>
          </a:p>
          <a:p>
            <a:pPr marL="285750" indent="-285750" algn="l">
              <a:buClr>
                <a:schemeClr val="tx1"/>
              </a:buClr>
              <a:buFont typeface="Arial" panose="020B0604020202020204" pitchFamily="34" charset="0"/>
              <a:buChar char="•"/>
            </a:pPr>
            <a:r>
              <a:rPr lang="en-US" sz="1200" b="1" i="0" dirty="0">
                <a:solidFill>
                  <a:srgbClr val="ECECEC"/>
                </a:solidFill>
                <a:effectLst/>
                <a:latin typeface="+mj-lt"/>
              </a:rPr>
              <a:t>Transparency</a:t>
            </a:r>
            <a:r>
              <a:rPr lang="en-US" sz="1200" b="0" i="0" dirty="0">
                <a:solidFill>
                  <a:srgbClr val="ECECEC"/>
                </a:solidFill>
                <a:effectLst/>
                <a:latin typeface="+mj-lt"/>
              </a:rPr>
              <a:t>: </a:t>
            </a:r>
            <a:r>
              <a:rPr lang="en-US" sz="1200" b="0" i="0" dirty="0">
                <a:solidFill>
                  <a:srgbClr val="ECECEC"/>
                </a:solidFill>
                <a:effectLst/>
                <a:latin typeface="Söhne"/>
              </a:rPr>
              <a:t>Continuous integration and feedback loops keep all stakeholders informed and involved in the development process.</a:t>
            </a:r>
            <a:endParaRPr lang="en-US" sz="1600" b="0" i="0" dirty="0">
              <a:solidFill>
                <a:srgbClr val="ECECEC"/>
              </a:solidFill>
              <a:effectLst/>
              <a:latin typeface="Söhne"/>
            </a:endParaRPr>
          </a:p>
          <a:p>
            <a:pPr algn="l">
              <a:buClr>
                <a:schemeClr val="tx1"/>
              </a:buClr>
            </a:pPr>
            <a:endParaRPr lang="en-US" sz="1600" dirty="0">
              <a:solidFill>
                <a:srgbClr val="ECECEC"/>
              </a:solidFill>
              <a:latin typeface="Söhne"/>
            </a:endParaRPr>
          </a:p>
          <a:p>
            <a:pPr marL="285750" indent="-285750" algn="l">
              <a:buClr>
                <a:schemeClr val="tx1"/>
              </a:buClr>
              <a:buFont typeface="Arial" panose="020B0604020202020204" pitchFamily="34" charset="0"/>
              <a:buChar char="•"/>
            </a:pPr>
            <a:r>
              <a:rPr lang="en-US" sz="1200" b="1" i="0" dirty="0">
                <a:solidFill>
                  <a:srgbClr val="ECECEC"/>
                </a:solidFill>
                <a:effectLst/>
                <a:latin typeface="+mj-lt"/>
              </a:rPr>
              <a:t>Targeted Features</a:t>
            </a:r>
            <a:r>
              <a:rPr lang="en-US" sz="1200" b="0" i="0" dirty="0">
                <a:solidFill>
                  <a:srgbClr val="ECECEC"/>
                </a:solidFill>
                <a:effectLst/>
                <a:latin typeface="+mj-lt"/>
              </a:rPr>
              <a:t>: </a:t>
            </a:r>
            <a:r>
              <a:rPr lang="en-US" sz="1200" b="0" i="0" dirty="0">
                <a:solidFill>
                  <a:srgbClr val="ECECEC"/>
                </a:solidFill>
                <a:effectLst/>
                <a:latin typeface="Söhne"/>
              </a:rPr>
              <a:t>By focusing on essential functionalities like managing and searching employee data, our EMS directly addresses the specific challenges faced by HR departments.</a:t>
            </a:r>
            <a:endParaRPr lang="en-US" sz="1600" b="0" i="0" dirty="0">
              <a:solidFill>
                <a:srgbClr val="ECECEC"/>
              </a:solidFill>
              <a:effectLst/>
              <a:latin typeface="Söh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05"/>
        <p:cNvGrpSpPr/>
        <p:nvPr/>
      </p:nvGrpSpPr>
      <p:grpSpPr>
        <a:xfrm>
          <a:off x="0" y="0"/>
          <a:ext cx="0" cy="0"/>
          <a:chOff x="0" y="0"/>
          <a:chExt cx="0" cy="0"/>
        </a:xfrm>
      </p:grpSpPr>
      <p:sp>
        <p:nvSpPr>
          <p:cNvPr id="15" name="TextBox 14">
            <a:extLst>
              <a:ext uri="{FF2B5EF4-FFF2-40B4-BE49-F238E27FC236}">
                <a16:creationId xmlns:a16="http://schemas.microsoft.com/office/drawing/2014/main" id="{F311377A-6B5A-D0BC-C14D-929137B546A9}"/>
              </a:ext>
            </a:extLst>
          </p:cNvPr>
          <p:cNvSpPr txBox="1"/>
          <p:nvPr/>
        </p:nvSpPr>
        <p:spPr>
          <a:xfrm>
            <a:off x="1280639" y="1325860"/>
            <a:ext cx="3846164" cy="338554"/>
          </a:xfrm>
          <a:prstGeom prst="rect">
            <a:avLst/>
          </a:prstGeom>
          <a:noFill/>
        </p:spPr>
        <p:txBody>
          <a:bodyPr wrap="square" rtlCol="0">
            <a:spAutoFit/>
          </a:bodyPr>
          <a:lstStyle/>
          <a:p>
            <a:r>
              <a:rPr lang="en-US" sz="1600" b="1" dirty="0">
                <a:solidFill>
                  <a:schemeClr val="tx1"/>
                </a:solidFill>
                <a:latin typeface="+mj-lt"/>
              </a:rPr>
              <a:t>Team and Roles</a:t>
            </a:r>
          </a:p>
        </p:txBody>
      </p:sp>
      <p:sp>
        <p:nvSpPr>
          <p:cNvPr id="21" name="Rectangle 20">
            <a:extLst>
              <a:ext uri="{FF2B5EF4-FFF2-40B4-BE49-F238E27FC236}">
                <a16:creationId xmlns:a16="http://schemas.microsoft.com/office/drawing/2014/main" id="{EABD58F4-9095-2FB2-6FB9-944A1B856EF7}"/>
              </a:ext>
            </a:extLst>
          </p:cNvPr>
          <p:cNvSpPr/>
          <p:nvPr/>
        </p:nvSpPr>
        <p:spPr>
          <a:xfrm>
            <a:off x="923532" y="508000"/>
            <a:ext cx="7664520" cy="4840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800" b="1" i="0" u="sng" dirty="0">
                <a:solidFill>
                  <a:srgbClr val="ECECEC"/>
                </a:solidFill>
                <a:effectLst/>
                <a:latin typeface="Söhne"/>
              </a:rPr>
              <a:t>D</a:t>
            </a:r>
            <a:r>
              <a:rPr lang="en-US" sz="2000" b="1" i="0" u="sng" dirty="0">
                <a:solidFill>
                  <a:srgbClr val="ECECEC"/>
                </a:solidFill>
                <a:effectLst/>
                <a:latin typeface="Söhne"/>
              </a:rPr>
              <a:t>evelopment Process and Team Insights</a:t>
            </a:r>
            <a:endParaRPr lang="en-US" sz="2000" dirty="0"/>
          </a:p>
        </p:txBody>
      </p:sp>
      <p:sp>
        <p:nvSpPr>
          <p:cNvPr id="26" name="TextBox 25">
            <a:extLst>
              <a:ext uri="{FF2B5EF4-FFF2-40B4-BE49-F238E27FC236}">
                <a16:creationId xmlns:a16="http://schemas.microsoft.com/office/drawing/2014/main" id="{8FDC827D-E3FA-B905-726A-40988371E54C}"/>
              </a:ext>
            </a:extLst>
          </p:cNvPr>
          <p:cNvSpPr txBox="1"/>
          <p:nvPr/>
        </p:nvSpPr>
        <p:spPr>
          <a:xfrm>
            <a:off x="1280639" y="2008027"/>
            <a:ext cx="7664521" cy="2769989"/>
          </a:xfrm>
          <a:prstGeom prst="rect">
            <a:avLst/>
          </a:prstGeom>
          <a:noFill/>
        </p:spPr>
        <p:txBody>
          <a:bodyPr wrap="square" rtlCol="0">
            <a:spAutoFit/>
          </a:bodyPr>
          <a:lstStyle/>
          <a:p>
            <a:pPr marL="285750" indent="-285750" algn="just">
              <a:buClr>
                <a:schemeClr val="tx1"/>
              </a:buClr>
              <a:buFont typeface="Arial" panose="020B0604020202020204" pitchFamily="34" charset="0"/>
              <a:buChar char="•"/>
            </a:pPr>
            <a:r>
              <a:rPr lang="en-US" sz="1300" b="1" dirty="0">
                <a:solidFill>
                  <a:schemeClr val="tx1"/>
                </a:solidFill>
                <a:effectLst/>
              </a:rPr>
              <a:t>Coders</a:t>
            </a:r>
            <a:r>
              <a:rPr lang="en-US" sz="1300" dirty="0">
                <a:solidFill>
                  <a:schemeClr val="tx1"/>
                </a:solidFill>
                <a:effectLst/>
              </a:rPr>
              <a:t>: </a:t>
            </a:r>
            <a:r>
              <a:rPr lang="en-US" sz="1300" b="1" dirty="0" err="1">
                <a:solidFill>
                  <a:schemeClr val="tx1"/>
                </a:solidFill>
                <a:latin typeface="+mj-lt"/>
              </a:rPr>
              <a:t>Abhi</a:t>
            </a:r>
            <a:r>
              <a:rPr lang="en-US" sz="1300" b="1" dirty="0">
                <a:solidFill>
                  <a:schemeClr val="tx1"/>
                </a:solidFill>
                <a:latin typeface="+mj-lt"/>
              </a:rPr>
              <a:t> Patel</a:t>
            </a:r>
            <a:r>
              <a:rPr lang="en-US" sz="1300" dirty="0">
                <a:solidFill>
                  <a:schemeClr val="tx1"/>
                </a:solidFill>
                <a:effectLst/>
                <a:latin typeface="+mj-lt"/>
              </a:rPr>
              <a:t> and </a:t>
            </a:r>
            <a:r>
              <a:rPr lang="en-US" sz="1300" b="1" dirty="0">
                <a:solidFill>
                  <a:schemeClr val="tx1"/>
                </a:solidFill>
                <a:latin typeface="+mj-lt"/>
              </a:rPr>
              <a:t>Viren </a:t>
            </a:r>
            <a:r>
              <a:rPr lang="en-US" sz="1300" b="1" dirty="0" err="1">
                <a:solidFill>
                  <a:schemeClr val="tx1"/>
                </a:solidFill>
                <a:latin typeface="+mj-lt"/>
              </a:rPr>
              <a:t>Galani</a:t>
            </a:r>
            <a:r>
              <a:rPr lang="en-US" sz="1300" dirty="0">
                <a:solidFill>
                  <a:schemeClr val="tx1"/>
                </a:solidFill>
                <a:effectLst/>
                <a:latin typeface="+mj-lt"/>
              </a:rPr>
              <a:t>: </a:t>
            </a:r>
            <a:r>
              <a:rPr lang="en-US" sz="1300" dirty="0">
                <a:solidFill>
                  <a:schemeClr val="tx1"/>
                </a:solidFill>
                <a:effectLst/>
              </a:rPr>
              <a:t>They wrote the core functionalities of the EMS, focusing on implementing features such as adding, editing, searching, and removing employees. Their work ensured that these key functionalities were efficient and user-friendly.</a:t>
            </a:r>
          </a:p>
          <a:p>
            <a:pPr marL="285750" indent="-285750" algn="just">
              <a:buClr>
                <a:schemeClr val="tx1"/>
              </a:buClr>
              <a:buFont typeface="Arial" panose="020B0604020202020204" pitchFamily="34" charset="0"/>
              <a:buChar char="•"/>
            </a:pPr>
            <a:endParaRPr lang="en-US" b="1" dirty="0">
              <a:solidFill>
                <a:schemeClr val="tx1"/>
              </a:solidFill>
            </a:endParaRPr>
          </a:p>
          <a:p>
            <a:pPr marL="285750" indent="-285750" algn="just">
              <a:buClr>
                <a:schemeClr val="tx1"/>
              </a:buClr>
              <a:buFont typeface="Arial" panose="020B0604020202020204" pitchFamily="34" charset="0"/>
              <a:buChar char="•"/>
            </a:pPr>
            <a:r>
              <a:rPr lang="en-US" sz="1300" b="1" dirty="0">
                <a:solidFill>
                  <a:schemeClr val="tx1"/>
                </a:solidFill>
                <a:effectLst/>
                <a:latin typeface="+mj-lt"/>
              </a:rPr>
              <a:t>Testers</a:t>
            </a:r>
            <a:r>
              <a:rPr lang="en-US" sz="1300" dirty="0">
                <a:solidFill>
                  <a:schemeClr val="tx1"/>
                </a:solidFill>
                <a:effectLst/>
                <a:latin typeface="+mj-lt"/>
              </a:rPr>
              <a:t>: </a:t>
            </a:r>
            <a:r>
              <a:rPr lang="en-US" sz="1300" b="1" dirty="0" err="1">
                <a:solidFill>
                  <a:schemeClr val="tx1"/>
                </a:solidFill>
                <a:latin typeface="+mj-lt"/>
              </a:rPr>
              <a:t>Ayush</a:t>
            </a:r>
            <a:r>
              <a:rPr lang="en-US" sz="1300" b="1" dirty="0">
                <a:solidFill>
                  <a:schemeClr val="tx1"/>
                </a:solidFill>
                <a:latin typeface="+mj-lt"/>
              </a:rPr>
              <a:t> Patel</a:t>
            </a:r>
            <a:r>
              <a:rPr lang="en-US" sz="1300" dirty="0">
                <a:solidFill>
                  <a:schemeClr val="tx1"/>
                </a:solidFill>
                <a:effectLst/>
                <a:latin typeface="+mj-lt"/>
              </a:rPr>
              <a:t>, </a:t>
            </a:r>
            <a:r>
              <a:rPr lang="en-US" sz="1300" b="1" dirty="0">
                <a:solidFill>
                  <a:schemeClr val="tx1"/>
                </a:solidFill>
                <a:latin typeface="+mj-lt"/>
              </a:rPr>
              <a:t>Yash Mistry</a:t>
            </a:r>
            <a:r>
              <a:rPr lang="en-US" sz="1300" dirty="0">
                <a:solidFill>
                  <a:schemeClr val="tx1"/>
                </a:solidFill>
                <a:effectLst/>
                <a:latin typeface="+mj-lt"/>
              </a:rPr>
              <a:t>, and </a:t>
            </a:r>
            <a:r>
              <a:rPr lang="en-US" sz="1300" b="1" dirty="0" err="1">
                <a:solidFill>
                  <a:schemeClr val="tx1"/>
                </a:solidFill>
                <a:latin typeface="+mj-lt"/>
              </a:rPr>
              <a:t>Suhas</a:t>
            </a:r>
            <a:r>
              <a:rPr lang="en-US" sz="1300" b="1" dirty="0">
                <a:solidFill>
                  <a:schemeClr val="tx1"/>
                </a:solidFill>
                <a:latin typeface="+mj-lt"/>
              </a:rPr>
              <a:t> Nirmala</a:t>
            </a:r>
            <a:r>
              <a:rPr lang="en-US" sz="1300" dirty="0">
                <a:solidFill>
                  <a:schemeClr val="tx1"/>
                </a:solidFill>
                <a:effectLst/>
                <a:latin typeface="+mj-lt"/>
              </a:rPr>
              <a:t>: </a:t>
            </a:r>
            <a:r>
              <a:rPr lang="en-US" sz="1300" dirty="0">
                <a:solidFill>
                  <a:schemeClr val="tx1"/>
                </a:solidFill>
                <a:effectLst/>
              </a:rPr>
              <a:t>Tasked with continuously testing the software at each stage of development. They played a critical role in identifying bugs early and verifying that all features performed as intended, contributing to a stable and reliable product.</a:t>
            </a:r>
          </a:p>
          <a:p>
            <a:pPr marL="285750" indent="-285750" algn="just">
              <a:buClr>
                <a:schemeClr val="tx1"/>
              </a:buClr>
              <a:buFont typeface="Arial" panose="020B0604020202020204" pitchFamily="34" charset="0"/>
              <a:buChar char="•"/>
            </a:pPr>
            <a:endParaRPr lang="en-US" b="1" dirty="0">
              <a:solidFill>
                <a:schemeClr val="tx1"/>
              </a:solidFill>
            </a:endParaRPr>
          </a:p>
          <a:p>
            <a:pPr marL="285750" indent="-285750" algn="just">
              <a:buClr>
                <a:schemeClr val="tx1"/>
              </a:buClr>
              <a:buFont typeface="Arial" panose="020B0604020202020204" pitchFamily="34" charset="0"/>
              <a:buChar char="•"/>
            </a:pPr>
            <a:r>
              <a:rPr lang="en-US" b="1" dirty="0">
                <a:solidFill>
                  <a:schemeClr val="tx1"/>
                </a:solidFill>
                <a:latin typeface="+mj-lt"/>
              </a:rPr>
              <a:t>Scrum Master</a:t>
            </a:r>
            <a:r>
              <a:rPr lang="en-US" dirty="0">
                <a:solidFill>
                  <a:schemeClr val="tx1"/>
                </a:solidFill>
                <a:latin typeface="+mj-lt"/>
              </a:rPr>
              <a:t>: </a:t>
            </a:r>
            <a:r>
              <a:rPr lang="en-US" b="1" dirty="0">
                <a:solidFill>
                  <a:schemeClr val="tx1"/>
                </a:solidFill>
                <a:latin typeface="+mj-lt"/>
              </a:rPr>
              <a:t>Akshar </a:t>
            </a:r>
            <a:r>
              <a:rPr lang="en-US" b="1" dirty="0" err="1">
                <a:solidFill>
                  <a:schemeClr val="tx1"/>
                </a:solidFill>
                <a:latin typeface="+mj-lt"/>
              </a:rPr>
              <a:t>Chanchlani</a:t>
            </a:r>
            <a:r>
              <a:rPr lang="en-US" dirty="0">
                <a:solidFill>
                  <a:schemeClr val="tx1"/>
                </a:solidFill>
                <a:latin typeface="+mj-lt"/>
              </a:rPr>
              <a:t>: </a:t>
            </a:r>
            <a:r>
              <a:rPr lang="en-US" dirty="0">
                <a:solidFill>
                  <a:schemeClr val="tx1"/>
                </a:solidFill>
                <a:effectLst/>
              </a:rPr>
              <a:t> </a:t>
            </a:r>
            <a:r>
              <a:rPr lang="en-US" sz="1300" dirty="0">
                <a:solidFill>
                  <a:schemeClr val="tx1"/>
                </a:solidFill>
                <a:effectLst/>
              </a:rPr>
              <a:t>the Scrum Master, facilitated all team activities, managed project timelines, and ensured strict adherence to Agile practices. Played a pivotal role in resolving issues as they arose, keeping the project on track and the team motivated.</a:t>
            </a:r>
          </a:p>
          <a:p>
            <a:pPr algn="just"/>
            <a:br>
              <a:rPr lang="en-US" dirty="0">
                <a:solidFill>
                  <a:schemeClr val="tx1"/>
                </a:solidFill>
              </a:rPr>
            </a:br>
            <a:endParaRPr lang="en-US" dirty="0">
              <a:solidFill>
                <a:schemeClr val="tx1"/>
              </a:solidFill>
            </a:endParaRPr>
          </a:p>
        </p:txBody>
      </p:sp>
    </p:spTree>
  </p:cSld>
  <p:clrMapOvr>
    <a:masterClrMapping/>
  </p:clrMapOvr>
</p:sld>
</file>

<file path=ppt/theme/theme1.xml><?xml version="1.0" encoding="utf-8"?>
<a:theme xmlns:a="http://schemas.openxmlformats.org/drawingml/2006/main" name="AI Editor Software Pitch Deck by Slidesgo">
  <a:themeElements>
    <a:clrScheme name="Simple Light">
      <a:dk1>
        <a:srgbClr val="FFFFFF"/>
      </a:dk1>
      <a:lt1>
        <a:srgbClr val="000000"/>
      </a:lt1>
      <a:dk2>
        <a:srgbClr val="FE981E"/>
      </a:dk2>
      <a:lt2>
        <a:srgbClr val="E60CFE"/>
      </a:lt2>
      <a:accent1>
        <a:srgbClr val="7030F3"/>
      </a:accent1>
      <a:accent2>
        <a:srgbClr val="4483FE"/>
      </a:accent2>
      <a:accent3>
        <a:srgbClr val="2B2B2B"/>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669</TotalTime>
  <Words>1678</Words>
  <Application>Microsoft Macintosh PowerPoint</Application>
  <PresentationFormat>On-screen Show (16:9)</PresentationFormat>
  <Paragraphs>148</Paragraphs>
  <Slides>18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AkayaKanadaka</vt:lpstr>
      <vt:lpstr>Nunito Light</vt:lpstr>
      <vt:lpstr>Arial</vt:lpstr>
      <vt:lpstr>Trispace</vt:lpstr>
      <vt:lpstr>Raleway</vt:lpstr>
      <vt:lpstr>Maven Pro</vt:lpstr>
      <vt:lpstr>PT Sans</vt:lpstr>
      <vt:lpstr>Söhne</vt:lpstr>
      <vt:lpstr>AI Editor Software Pitch Deck by Slidesgo</vt:lpstr>
      <vt:lpstr>Employee Management System</vt:lpstr>
      <vt:lpstr>Agile Innovation by 6 Coders</vt:lpstr>
      <vt:lpstr>Table of contents</vt:lpstr>
      <vt:lpstr>What is Employee System Management?</vt:lpstr>
      <vt:lpstr>Welcome to ‘6 Coders’ Showcase </vt:lpstr>
      <vt:lpstr>How can modern HR departments overcome the common hurdles they face?</vt:lpstr>
      <vt:lpstr>Our Agile Solution: EMS</vt:lpstr>
      <vt:lpstr>Our Agile Solution: EMS</vt:lpstr>
      <vt:lpstr>PowerPoint Presentation</vt:lpstr>
      <vt:lpstr>PowerPoint Presentation</vt:lpstr>
      <vt:lpstr>Competitive Advantage: Why our EMS stands out </vt:lpstr>
      <vt:lpstr>Competitive Advantage: Why our EMS stands out </vt:lpstr>
      <vt:lpstr>Business and Sales Strategy Commercializing Our EMS:</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Management System</dc:title>
  <cp:lastModifiedBy>Akshar Chanchlani</cp:lastModifiedBy>
  <cp:revision>2</cp:revision>
  <dcterms:modified xsi:type="dcterms:W3CDTF">2024-04-20T23:24:41Z</dcterms:modified>
</cp:coreProperties>
</file>